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8" r:id="rId2"/>
    <p:sldId id="335" r:id="rId3"/>
    <p:sldId id="336" r:id="rId4"/>
    <p:sldId id="337" r:id="rId5"/>
    <p:sldId id="307" r:id="rId6"/>
    <p:sldId id="270" r:id="rId7"/>
    <p:sldId id="314" r:id="rId8"/>
    <p:sldId id="269" r:id="rId9"/>
    <p:sldId id="262" r:id="rId10"/>
    <p:sldId id="277" r:id="rId11"/>
    <p:sldId id="273" r:id="rId12"/>
    <p:sldId id="334" r:id="rId13"/>
    <p:sldId id="316" r:id="rId14"/>
    <p:sldId id="320" r:id="rId15"/>
    <p:sldId id="326" r:id="rId16"/>
    <p:sldId id="330" r:id="rId17"/>
    <p:sldId id="331" r:id="rId18"/>
    <p:sldId id="332" r:id="rId19"/>
    <p:sldId id="333" r:id="rId20"/>
    <p:sldId id="338" r:id="rId21"/>
    <p:sldId id="339" r:id="rId22"/>
    <p:sldId id="340" r:id="rId23"/>
    <p:sldId id="341" r:id="rId24"/>
    <p:sldId id="343" r:id="rId25"/>
    <p:sldId id="342" r:id="rId26"/>
    <p:sldId id="344" r:id="rId27"/>
    <p:sldId id="345" r:id="rId28"/>
    <p:sldId id="346" r:id="rId29"/>
    <p:sldId id="348" r:id="rId30"/>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85" autoAdjust="0"/>
    <p:restoredTop sz="94660"/>
  </p:normalViewPr>
  <p:slideViewPr>
    <p:cSldViewPr snapToGrid="0">
      <p:cViewPr varScale="1">
        <p:scale>
          <a:sx n="98" d="100"/>
          <a:sy n="98" d="100"/>
        </p:scale>
        <p:origin x="87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r>
              <a:rPr lang="ga-IE" noProof="0"/>
              <a:t>Meastachán ar an bpobal </a:t>
            </a:r>
          </a:p>
          <a:p>
            <a:pPr>
              <a:defRPr sz="2400" b="1">
                <a:solidFill>
                  <a:schemeClr val="tx1"/>
                </a:solidFill>
              </a:defRPr>
            </a:pPr>
            <a:r>
              <a:rPr lang="ga-IE" sz="1800" noProof="0"/>
              <a:t>(Bunaithe ar gháir ♂) </a:t>
            </a: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'1978 -2020'!$C$1</c:f>
              <c:strCache>
                <c:ptCount val="1"/>
                <c:pt idx="0">
                  <c:v>Meastachán ar an bpobal</c:v>
                </c:pt>
              </c:strCache>
            </c:strRef>
          </c:tx>
          <c:spPr>
            <a:gradFill>
              <a:gsLst>
                <a:gs pos="0">
                  <a:schemeClr val="accent1"/>
                </a:gs>
                <a:gs pos="55730">
                  <a:schemeClr val="bg1"/>
                </a:gs>
                <a:gs pos="100000">
                  <a:schemeClr val="bg1"/>
                </a:gs>
                <a:gs pos="100000">
                  <a:srgbClr val="E88F18"/>
                </a:gs>
                <a:gs pos="100000">
                  <a:schemeClr val="accent1">
                    <a:lumMod val="30000"/>
                    <a:lumOff val="70000"/>
                  </a:schemeClr>
                </a:gs>
              </a:gsLst>
              <a:lin ang="5400000" scaled="1"/>
            </a:gradFill>
            <a:ln>
              <a:solidFill>
                <a:schemeClr val="tx1"/>
              </a:solidFill>
            </a:ln>
            <a:effectLst/>
          </c:spPr>
          <c:invertIfNegative val="0"/>
          <c:cat>
            <c:numRef>
              <c:f>'1978 -2020'!$B$2:$B$6</c:f>
              <c:numCache>
                <c:formatCode>General</c:formatCode>
                <c:ptCount val="5"/>
                <c:pt idx="0">
                  <c:v>1978</c:v>
                </c:pt>
                <c:pt idx="1">
                  <c:v>1988</c:v>
                </c:pt>
                <c:pt idx="2">
                  <c:v>1998</c:v>
                </c:pt>
                <c:pt idx="3">
                  <c:v>2008</c:v>
                </c:pt>
                <c:pt idx="4">
                  <c:v>2018</c:v>
                </c:pt>
              </c:numCache>
            </c:numRef>
          </c:cat>
          <c:val>
            <c:numRef>
              <c:f>'1978 -2020'!$C$2:$C$6</c:f>
              <c:numCache>
                <c:formatCode>General</c:formatCode>
                <c:ptCount val="5"/>
                <c:pt idx="0">
                  <c:v>1500</c:v>
                </c:pt>
                <c:pt idx="1">
                  <c:v>930</c:v>
                </c:pt>
                <c:pt idx="2">
                  <c:v>152</c:v>
                </c:pt>
                <c:pt idx="3">
                  <c:v>146</c:v>
                </c:pt>
                <c:pt idx="4">
                  <c:v>151</c:v>
                </c:pt>
              </c:numCache>
            </c:numRef>
          </c:val>
          <c:extLst xmlns:star_td="http://www.star-group.net/schemas/transit/filters/textdata">
            <c:ext xmlns:c16="http://schemas.microsoft.com/office/drawing/2014/chart" uri="{C3380CC4-5D6E-409C-BE32-E72D297353CC}">
              <c16:uniqueId val="{00000000-7C0D-4200-925A-29B2431487E8}"/>
            </c:ext>
          </c:extLst>
        </c:ser>
        <c:dLbls>
          <c:showLegendKey val="0"/>
          <c:showVal val="0"/>
          <c:showCatName val="0"/>
          <c:showSerName val="0"/>
          <c:showPercent val="0"/>
          <c:showBubbleSize val="0"/>
        </c:dLbls>
        <c:gapWidth val="219"/>
        <c:overlap val="-27"/>
        <c:axId val="1226463360"/>
        <c:axId val="1226461728"/>
      </c:barChart>
      <c:catAx>
        <c:axId val="1226463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crossAx val="1226461728"/>
        <c:crosses val="autoZero"/>
        <c:auto val="1"/>
        <c:lblAlgn val="ctr"/>
        <c:lblOffset val="100"/>
        <c:noMultiLvlLbl val="0"/>
      </c:catAx>
      <c:valAx>
        <c:axId val="1226461728"/>
        <c:scaling>
          <c:orientation val="minMax"/>
          <c:max val="15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1226463360"/>
        <c:crosses val="autoZero"/>
        <c:crossBetween val="between"/>
        <c:majorUnit val="500"/>
      </c:valAx>
      <c:spPr>
        <a:noFill/>
        <a:ln>
          <a:noFill/>
        </a:ln>
        <a:effectLst/>
      </c:spPr>
    </c:plotArea>
    <c:plotVisOnly val="1"/>
    <c:dispBlanksAs val="gap"/>
    <c:showDLblsOverMax val="0"/>
  </c:chart>
  <c:spPr>
    <a:solidFill>
      <a:schemeClr val="bg1">
        <a:alpha val="50000"/>
      </a:schemeClr>
    </a:soli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967"/>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49688" y="0"/>
            <a:ext cx="2946400" cy="496967"/>
          </a:xfrm>
          <a:prstGeom prst="rect">
            <a:avLst/>
          </a:prstGeom>
        </p:spPr>
        <p:txBody>
          <a:bodyPr vert="horz" lIns="91440" tIns="45720" rIns="91440" bIns="45720" rtlCol="0"/>
          <a:lstStyle>
            <a:lvl1pPr algn="r">
              <a:defRPr sz="1200"/>
            </a:lvl1pPr>
          </a:lstStyle>
          <a:p>
            <a:fld id="{973A6E6B-DC3D-429B-8966-DADFDDDFAA44}" type="datetimeFigureOut">
              <a:rPr lang="en-IE" smtClean="0"/>
              <a:t>15/03/2023</a:t>
            </a:fld>
            <a:endParaRPr lang="en-IE"/>
          </a:p>
        </p:txBody>
      </p:sp>
      <p:sp>
        <p:nvSpPr>
          <p:cNvPr id="4" name="Footer Placeholder 3"/>
          <p:cNvSpPr>
            <a:spLocks noGrp="1"/>
          </p:cNvSpPr>
          <p:nvPr>
            <p:ph type="ftr" sz="quarter" idx="2"/>
          </p:nvPr>
        </p:nvSpPr>
        <p:spPr>
          <a:xfrm>
            <a:off x="0" y="9431258"/>
            <a:ext cx="2946400" cy="49696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p:cNvSpPr>
            <a:spLocks noGrp="1"/>
          </p:cNvSpPr>
          <p:nvPr>
            <p:ph type="sldNum" sz="quarter" idx="3"/>
          </p:nvPr>
        </p:nvSpPr>
        <p:spPr>
          <a:xfrm>
            <a:off x="3849688" y="9431258"/>
            <a:ext cx="2946400" cy="496967"/>
          </a:xfrm>
          <a:prstGeom prst="rect">
            <a:avLst/>
          </a:prstGeom>
        </p:spPr>
        <p:txBody>
          <a:bodyPr vert="horz" lIns="91440" tIns="45720" rIns="91440" bIns="45720" rtlCol="0" anchor="b"/>
          <a:lstStyle>
            <a:lvl1pPr algn="r">
              <a:defRPr sz="1200"/>
            </a:lvl1pPr>
          </a:lstStyle>
          <a:p>
            <a:fld id="{BF88846F-1398-47AC-8439-141D82746D67}" type="slidenum">
              <a:rPr lang="en-IE" smtClean="0"/>
              <a:t>‹#›</a:t>
            </a:fld>
            <a:endParaRPr lang="en-IE"/>
          </a:p>
        </p:txBody>
      </p:sp>
    </p:spTree>
    <p:extLst>
      <p:ext uri="{BB962C8B-B14F-4D97-AF65-F5344CB8AC3E}">
        <p14:creationId xmlns:p14="http://schemas.microsoft.com/office/powerpoint/2010/main" val="3463967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967"/>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49688" y="0"/>
            <a:ext cx="2946400" cy="496967"/>
          </a:xfrm>
          <a:prstGeom prst="rect">
            <a:avLst/>
          </a:prstGeom>
        </p:spPr>
        <p:txBody>
          <a:bodyPr vert="horz" lIns="91440" tIns="45720" rIns="91440" bIns="45720" rtlCol="0"/>
          <a:lstStyle>
            <a:lvl1pPr algn="r">
              <a:defRPr sz="1200"/>
            </a:lvl1pPr>
          </a:lstStyle>
          <a:p>
            <a:fld id="{8BA25BCF-77EE-404F-A7D5-5667F1A7A96F}" type="datetimeFigureOut">
              <a:rPr lang="en-IE" smtClean="0"/>
              <a:t>15/03/2023</a:t>
            </a:fld>
            <a:endParaRPr lang="en-IE"/>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450" y="4777552"/>
            <a:ext cx="5438775" cy="39090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9431258"/>
            <a:ext cx="2946400" cy="49696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49688" y="9431258"/>
            <a:ext cx="2946400" cy="496967"/>
          </a:xfrm>
          <a:prstGeom prst="rect">
            <a:avLst/>
          </a:prstGeom>
        </p:spPr>
        <p:txBody>
          <a:bodyPr vert="horz" lIns="91440" tIns="45720" rIns="91440" bIns="45720" rtlCol="0" anchor="b"/>
          <a:lstStyle>
            <a:lvl1pPr algn="r">
              <a:defRPr sz="1200"/>
            </a:lvl1pPr>
          </a:lstStyle>
          <a:p>
            <a:fld id="{54C3FC93-84F9-4372-A7DA-FF9192ABAE1A}" type="slidenum">
              <a:rPr lang="en-IE" smtClean="0"/>
              <a:t>‹#›</a:t>
            </a:fld>
            <a:endParaRPr lang="en-IE"/>
          </a:p>
        </p:txBody>
      </p:sp>
    </p:spTree>
    <p:extLst>
      <p:ext uri="{BB962C8B-B14F-4D97-AF65-F5344CB8AC3E}">
        <p14:creationId xmlns:p14="http://schemas.microsoft.com/office/powerpoint/2010/main" val="1942039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lnSpc>
                <a:spcPct val="90000"/>
              </a:lnSpc>
              <a:spcAft>
                <a:spcPts val="600"/>
              </a:spcAft>
            </a:pPr>
            <a:r>
              <a:rPr lang="en-US" sz="1200" b="1" i="0" dirty="0">
                <a:effectLst/>
              </a:rPr>
              <a:t>An explanation</a:t>
            </a:r>
          </a:p>
          <a:p>
            <a:pPr indent="-228600" algn="just" fontAlgn="base">
              <a:lnSpc>
                <a:spcPct val="90000"/>
              </a:lnSpc>
              <a:spcAft>
                <a:spcPts val="600"/>
              </a:spcAft>
              <a:buFont typeface="Arial" panose="020B0604020202020204" pitchFamily="34" charset="0"/>
              <a:buChar char="•"/>
            </a:pPr>
            <a:r>
              <a:rPr lang="en-US" sz="1200" b="0" i="0" dirty="0">
                <a:effectLst/>
              </a:rPr>
              <a:t>The declines throughout the </a:t>
            </a:r>
            <a:r>
              <a:rPr lang="en-US" sz="1200" dirty="0"/>
              <a:t>C</a:t>
            </a:r>
            <a:r>
              <a:rPr lang="en-US" sz="1200" b="0" i="0" dirty="0">
                <a:effectLst/>
              </a:rPr>
              <a:t>orncrake’s range were closely linked to periods of change in the farming systems: from the mechanized cutting and earlier cutting dates to the change from hay to silage with its associated even earlier cutting dates, and often production of two crops from a field. In many areas cutting is now so early that suitable nesting habitat no longer exists in the breeding season.</a:t>
            </a:r>
          </a:p>
          <a:p>
            <a:endParaRPr lang="en-IE" dirty="0"/>
          </a:p>
        </p:txBody>
      </p:sp>
      <p:sp>
        <p:nvSpPr>
          <p:cNvPr id="4" name="Slide Number Placeholder 3"/>
          <p:cNvSpPr>
            <a:spLocks noGrp="1"/>
          </p:cNvSpPr>
          <p:nvPr>
            <p:ph type="sldNum" sz="quarter" idx="10"/>
          </p:nvPr>
        </p:nvSpPr>
        <p:spPr/>
        <p:txBody>
          <a:bodyPr/>
          <a:lstStyle/>
          <a:p>
            <a:fld id="{54C3FC93-84F9-4372-A7DA-FF9192ABAE1A}" type="slidenum">
              <a:rPr lang="en-IE" smtClean="0"/>
              <a:t>3</a:t>
            </a:fld>
            <a:endParaRPr lang="en-IE"/>
          </a:p>
        </p:txBody>
      </p:sp>
    </p:spTree>
    <p:extLst>
      <p:ext uri="{BB962C8B-B14F-4D97-AF65-F5344CB8AC3E}">
        <p14:creationId xmlns:p14="http://schemas.microsoft.com/office/powerpoint/2010/main" val="1975957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Press Speaker:  male Corncrake calling</a:t>
            </a:r>
          </a:p>
          <a:p>
            <a:r>
              <a:rPr lang="en-GB" dirty="0"/>
              <a:t>Before human use of land for agriculture  and pastoralism, breeding Corn Crakes were probably found mostly in open grass- and sedge-dominated habitats in river floodplains</a:t>
            </a:r>
          </a:p>
          <a:p>
            <a:r>
              <a:rPr lang="en-GB" dirty="0"/>
              <a:t>(</a:t>
            </a:r>
            <a:r>
              <a:rPr lang="en-GB" dirty="0" err="1"/>
              <a:t>Flade</a:t>
            </a:r>
            <a:r>
              <a:rPr lang="en-GB" dirty="0"/>
              <a:t> 1997). The earliest fossil evidence</a:t>
            </a:r>
            <a:r>
              <a:rPr lang="en-GB" baseline="0" dirty="0"/>
              <a:t> </a:t>
            </a:r>
            <a:r>
              <a:rPr lang="en-GB" dirty="0"/>
              <a:t>of the species in Britain is from the</a:t>
            </a:r>
            <a:r>
              <a:rPr lang="en-GB" baseline="0" dirty="0"/>
              <a:t> </a:t>
            </a:r>
            <a:r>
              <a:rPr lang="en-GB" dirty="0"/>
              <a:t>floodplain of the River Lea in London 7,000–10,000 years ago. They then exploited</a:t>
            </a:r>
            <a:r>
              <a:rPr lang="en-GB" baseline="0" dirty="0"/>
              <a:t> the advent of agriculture and became more widespread.</a:t>
            </a:r>
            <a:endParaRPr lang="en-GB" dirty="0"/>
          </a:p>
          <a:p>
            <a:endParaRPr lang="en-GB" dirty="0"/>
          </a:p>
          <a:p>
            <a:r>
              <a:rPr lang="en-GB" dirty="0"/>
              <a:t>Much</a:t>
            </a:r>
            <a:r>
              <a:rPr lang="en-GB" baseline="0" dirty="0"/>
              <a:t> smaller than expected- size of a blackbird. </a:t>
            </a:r>
          </a:p>
          <a:p>
            <a:r>
              <a:rPr lang="en-GB" baseline="0" dirty="0"/>
              <a:t>60 </a:t>
            </a:r>
            <a:r>
              <a:rPr lang="en-GB" baseline="0" dirty="0" err="1"/>
              <a:t>yrs</a:t>
            </a:r>
            <a:r>
              <a:rPr lang="en-GB" baseline="0" dirty="0"/>
              <a:t> ago everyone familiar with the Corncrake</a:t>
            </a:r>
          </a:p>
          <a:p>
            <a:r>
              <a:rPr lang="en-GB" baseline="0" dirty="0"/>
              <a:t>Their loss has been lamented greatly</a:t>
            </a:r>
          </a:p>
          <a:p>
            <a:endParaRPr lang="en-GB" baseline="0" dirty="0"/>
          </a:p>
          <a:p>
            <a:r>
              <a:rPr lang="en-GB" baseline="0" dirty="0"/>
              <a:t>Photograph- wonderful long chestnut coloured wings</a:t>
            </a:r>
            <a:endParaRPr lang="en-GB" dirty="0"/>
          </a:p>
          <a:p>
            <a:endParaRPr lang="en-IE" dirty="0"/>
          </a:p>
        </p:txBody>
      </p:sp>
      <p:sp>
        <p:nvSpPr>
          <p:cNvPr id="4" name="Slide Number Placeholder 3"/>
          <p:cNvSpPr>
            <a:spLocks noGrp="1"/>
          </p:cNvSpPr>
          <p:nvPr>
            <p:ph type="sldNum" sz="quarter" idx="10"/>
          </p:nvPr>
        </p:nvSpPr>
        <p:spPr/>
        <p:txBody>
          <a:bodyPr/>
          <a:lstStyle/>
          <a:p>
            <a:fld id="{11A196A9-9C8E-4698-8AA4-810305E7B192}" type="slidenum">
              <a:rPr lang="en-IE" smtClean="0"/>
              <a:t>5</a:t>
            </a:fld>
            <a:endParaRPr lang="en-IE"/>
          </a:p>
        </p:txBody>
      </p:sp>
    </p:spTree>
    <p:extLst>
      <p:ext uri="{BB962C8B-B14F-4D97-AF65-F5344CB8AC3E}">
        <p14:creationId xmlns:p14="http://schemas.microsoft.com/office/powerpoint/2010/main" val="1094286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Dates can vary by up to 3 weeks depending</a:t>
            </a:r>
            <a:r>
              <a:rPr lang="en-GB" baseline="0" dirty="0"/>
              <a:t> on environmental factors but the first clutch is usually laid around mid-may</a:t>
            </a:r>
          </a:p>
          <a:p>
            <a:endParaRPr lang="en-GB" baseline="0" dirty="0"/>
          </a:p>
          <a:p>
            <a:r>
              <a:rPr lang="en-GB" baseline="0" dirty="0"/>
              <a:t>Male can prepare several nests but female choose one and lays 8-12 eggs</a:t>
            </a:r>
          </a:p>
          <a:p>
            <a:endParaRPr lang="en-GB" baseline="0" dirty="0"/>
          </a:p>
          <a:p>
            <a:r>
              <a:rPr lang="en-GB" baseline="0" dirty="0"/>
              <a:t>A clutch of 8-12 grey-green blotchy eggs are laid one a day from early May onwards. If the eggs are lost, she will lay a replacement clutch. Incubation begins with the last egg and lasts 16-19 days. The brood hatches synchronously. </a:t>
            </a:r>
          </a:p>
          <a:p>
            <a:endParaRPr lang="en-GB" dirty="0"/>
          </a:p>
          <a:p>
            <a:r>
              <a:rPr lang="en-GB" dirty="0"/>
              <a:t>Chicks</a:t>
            </a:r>
            <a:r>
              <a:rPr lang="en-GB" baseline="0" dirty="0"/>
              <a:t> cared for by mother for 10-12 days and then abandoned to independence.</a:t>
            </a:r>
          </a:p>
          <a:p>
            <a:endParaRPr lang="en-GB" baseline="0" dirty="0"/>
          </a:p>
          <a:p>
            <a:r>
              <a:rPr lang="en-GB" baseline="0" dirty="0"/>
              <a:t>Chicks are fully fledged and depart around 44 days old</a:t>
            </a:r>
          </a:p>
          <a:p>
            <a:endParaRPr lang="en-GB" baseline="0" dirty="0"/>
          </a:p>
          <a:p>
            <a:r>
              <a:rPr lang="en-GB" baseline="0" dirty="0"/>
              <a:t>Second brood is a similar pattern though the female may care or them slightly longer</a:t>
            </a:r>
          </a:p>
          <a:p>
            <a:endParaRPr lang="en-GB" baseline="0" dirty="0"/>
          </a:p>
          <a:p>
            <a:r>
              <a:rPr lang="en-GB" baseline="0" dirty="0"/>
              <a:t>Female undergoes a moult and departs at a similar time</a:t>
            </a:r>
          </a:p>
          <a:p>
            <a:endParaRPr lang="en-GB" baseline="0" dirty="0"/>
          </a:p>
          <a:p>
            <a:r>
              <a:rPr lang="en-GB" baseline="0" dirty="0"/>
              <a:t>The birds prefer early cover such as nettles, cow parsley and iris during the first brood but then switch preference to meadows for the second brood.</a:t>
            </a:r>
          </a:p>
          <a:p>
            <a:endParaRPr lang="en-GB" baseline="0" dirty="0"/>
          </a:p>
          <a:p>
            <a:r>
              <a:rPr lang="en-GB" baseline="0" dirty="0"/>
              <a:t>Post-harvest, strips of refugia &gt;10m are required to provide shelter and foraging areas. </a:t>
            </a:r>
            <a:endParaRPr lang="en-IE" dirty="0"/>
          </a:p>
        </p:txBody>
      </p:sp>
      <p:sp>
        <p:nvSpPr>
          <p:cNvPr id="4" name="Slide Number Placeholder 3"/>
          <p:cNvSpPr>
            <a:spLocks noGrp="1"/>
          </p:cNvSpPr>
          <p:nvPr>
            <p:ph type="sldNum" sz="quarter" idx="10"/>
          </p:nvPr>
        </p:nvSpPr>
        <p:spPr/>
        <p:txBody>
          <a:bodyPr/>
          <a:lstStyle/>
          <a:p>
            <a:fld id="{11A196A9-9C8E-4698-8AA4-810305E7B192}" type="slidenum">
              <a:rPr lang="en-IE" smtClean="0"/>
              <a:t>13</a:t>
            </a:fld>
            <a:endParaRPr lang="en-IE"/>
          </a:p>
        </p:txBody>
      </p:sp>
    </p:spTree>
    <p:extLst>
      <p:ext uri="{BB962C8B-B14F-4D97-AF65-F5344CB8AC3E}">
        <p14:creationId xmlns:p14="http://schemas.microsoft.com/office/powerpoint/2010/main" val="2511053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85346-851A-40FB-BC93-8BC2A4D7D2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E"/>
          </a:p>
        </p:txBody>
      </p:sp>
      <p:sp>
        <p:nvSpPr>
          <p:cNvPr id="3" name="Subtitle 2">
            <a:extLst>
              <a:ext uri="{FF2B5EF4-FFF2-40B4-BE49-F238E27FC236}">
                <a16:creationId xmlns:a16="http://schemas.microsoft.com/office/drawing/2014/main" id="{9FFB7195-F565-4BC7-8790-2FC9E2C77E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a:extLst>
              <a:ext uri="{FF2B5EF4-FFF2-40B4-BE49-F238E27FC236}">
                <a16:creationId xmlns:a16="http://schemas.microsoft.com/office/drawing/2014/main" id="{D41C167C-9298-4F03-A836-4B9A6ADE5C88}"/>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5" name="Footer Placeholder 4">
            <a:extLst>
              <a:ext uri="{FF2B5EF4-FFF2-40B4-BE49-F238E27FC236}">
                <a16:creationId xmlns:a16="http://schemas.microsoft.com/office/drawing/2014/main" id="{EAB17EB2-BB08-48A1-B611-F6907E4C7733}"/>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3E456F6B-99CE-41CA-8617-16632C587559}"/>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3530800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B4AD9-37AA-40FF-9404-54977CEE2886}"/>
              </a:ext>
            </a:extLst>
          </p:cNvPr>
          <p:cNvSpPr>
            <a:spLocks noGrp="1"/>
          </p:cNvSpPr>
          <p:nvPr>
            <p:ph type="title"/>
          </p:nvPr>
        </p:nvSpPr>
        <p:spPr/>
        <p:txBody>
          <a:bodyPr/>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1654BF88-F8EC-4AA8-8531-F8A06D23564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DBCEF397-E48F-4952-9618-4671AC326440}"/>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5" name="Footer Placeholder 4">
            <a:extLst>
              <a:ext uri="{FF2B5EF4-FFF2-40B4-BE49-F238E27FC236}">
                <a16:creationId xmlns:a16="http://schemas.microsoft.com/office/drawing/2014/main" id="{8405BF41-5528-4B5F-B85D-48FCD439DFD6}"/>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04E2C10A-2428-4BAE-85B0-04806C354E1B}"/>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1748392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3885AD-0063-497C-ACF9-A90A4268279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34DC7136-5EEC-481A-A5BF-68C7AB5B4D1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3D583C30-1E94-4794-BFB2-51B9C35D4187}"/>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5" name="Footer Placeholder 4">
            <a:extLst>
              <a:ext uri="{FF2B5EF4-FFF2-40B4-BE49-F238E27FC236}">
                <a16:creationId xmlns:a16="http://schemas.microsoft.com/office/drawing/2014/main" id="{A6B236CA-E7AD-41DF-A05C-6DB07E3709A7}"/>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F778F484-7873-4A63-8EAF-401D3CCF91CA}"/>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2618389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5B41-3D38-4429-9864-67671087F8D3}"/>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B597AD14-40B3-4734-B366-744B250296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2CC6566F-556C-485E-A230-8684FDA6FE42}"/>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5" name="Footer Placeholder 4">
            <a:extLst>
              <a:ext uri="{FF2B5EF4-FFF2-40B4-BE49-F238E27FC236}">
                <a16:creationId xmlns:a16="http://schemas.microsoft.com/office/drawing/2014/main" id="{20F2C58C-16B7-4F92-9FE3-233DE259E4E0}"/>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DB6D9D14-1565-4D16-9D80-2AEEC44E2480}"/>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30150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6501E-0E6D-411B-8A7E-E9CE8437CC3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E"/>
          </a:p>
        </p:txBody>
      </p:sp>
      <p:sp>
        <p:nvSpPr>
          <p:cNvPr id="3" name="Text Placeholder 2">
            <a:extLst>
              <a:ext uri="{FF2B5EF4-FFF2-40B4-BE49-F238E27FC236}">
                <a16:creationId xmlns:a16="http://schemas.microsoft.com/office/drawing/2014/main" id="{D4779E07-5E68-4BEA-A9DD-F0769A14A4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20EB83-351E-42CF-963B-485E4966B25F}"/>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5" name="Footer Placeholder 4">
            <a:extLst>
              <a:ext uri="{FF2B5EF4-FFF2-40B4-BE49-F238E27FC236}">
                <a16:creationId xmlns:a16="http://schemas.microsoft.com/office/drawing/2014/main" id="{56A0377F-475F-4E5F-9016-7FA40117FA15}"/>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2A545291-B49D-45A1-9127-3944CC408173}"/>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1971690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43254-9DBA-4B71-8D4F-D8DEE004E643}"/>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68FA4F53-B423-4C84-942F-6FF68F708E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a:extLst>
              <a:ext uri="{FF2B5EF4-FFF2-40B4-BE49-F238E27FC236}">
                <a16:creationId xmlns:a16="http://schemas.microsoft.com/office/drawing/2014/main" id="{A9348FA6-A4D5-49A4-9C3C-38420A73652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a:extLst>
              <a:ext uri="{FF2B5EF4-FFF2-40B4-BE49-F238E27FC236}">
                <a16:creationId xmlns:a16="http://schemas.microsoft.com/office/drawing/2014/main" id="{F80907E3-2ED4-4264-96DD-006DCDC57CA6}"/>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6" name="Footer Placeholder 5">
            <a:extLst>
              <a:ext uri="{FF2B5EF4-FFF2-40B4-BE49-F238E27FC236}">
                <a16:creationId xmlns:a16="http://schemas.microsoft.com/office/drawing/2014/main" id="{06461A7E-34D5-444C-9372-07745F5E1211}"/>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B74F8B7E-F7F5-49AB-A5D4-C533ADF1268A}"/>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429799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786FF-A0F9-4F77-93BC-7E5CCF4C01AE}"/>
              </a:ext>
            </a:extLst>
          </p:cNvPr>
          <p:cNvSpPr>
            <a:spLocks noGrp="1"/>
          </p:cNvSpPr>
          <p:nvPr>
            <p:ph type="title"/>
          </p:nvPr>
        </p:nvSpPr>
        <p:spPr>
          <a:xfrm>
            <a:off x="839788" y="365125"/>
            <a:ext cx="10515600" cy="1325563"/>
          </a:xfrm>
        </p:spPr>
        <p:txBody>
          <a:bodyPr/>
          <a:lstStyle/>
          <a:p>
            <a:r>
              <a:rPr lang="en-US"/>
              <a:t>Click to edit Master title style</a:t>
            </a:r>
            <a:endParaRPr lang="en-IE"/>
          </a:p>
        </p:txBody>
      </p:sp>
      <p:sp>
        <p:nvSpPr>
          <p:cNvPr id="3" name="Text Placeholder 2">
            <a:extLst>
              <a:ext uri="{FF2B5EF4-FFF2-40B4-BE49-F238E27FC236}">
                <a16:creationId xmlns:a16="http://schemas.microsoft.com/office/drawing/2014/main" id="{9259C4BC-69DA-4C32-8A74-E3D6DFDFD4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FB29B88-4927-4B73-896F-23AA6C56D71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a:extLst>
              <a:ext uri="{FF2B5EF4-FFF2-40B4-BE49-F238E27FC236}">
                <a16:creationId xmlns:a16="http://schemas.microsoft.com/office/drawing/2014/main" id="{E0A9B186-454B-4403-85AB-2FC4CECE31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31FABD-82BD-493A-9A1C-6CC49235D93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a:extLst>
              <a:ext uri="{FF2B5EF4-FFF2-40B4-BE49-F238E27FC236}">
                <a16:creationId xmlns:a16="http://schemas.microsoft.com/office/drawing/2014/main" id="{9A55FA3F-4495-4CDE-BACE-6E2A5701C41B}"/>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8" name="Footer Placeholder 7">
            <a:extLst>
              <a:ext uri="{FF2B5EF4-FFF2-40B4-BE49-F238E27FC236}">
                <a16:creationId xmlns:a16="http://schemas.microsoft.com/office/drawing/2014/main" id="{24B4FDBE-798F-4F91-BED1-21B9E5FF0E4E}"/>
              </a:ext>
            </a:extLst>
          </p:cNvPr>
          <p:cNvSpPr>
            <a:spLocks noGrp="1"/>
          </p:cNvSpPr>
          <p:nvPr>
            <p:ph type="ftr" sz="quarter" idx="11"/>
          </p:nvPr>
        </p:nvSpPr>
        <p:spPr/>
        <p:txBody>
          <a:bodyPr/>
          <a:lstStyle/>
          <a:p>
            <a:endParaRPr lang="en-IE"/>
          </a:p>
        </p:txBody>
      </p:sp>
      <p:sp>
        <p:nvSpPr>
          <p:cNvPr id="9" name="Slide Number Placeholder 8">
            <a:extLst>
              <a:ext uri="{FF2B5EF4-FFF2-40B4-BE49-F238E27FC236}">
                <a16:creationId xmlns:a16="http://schemas.microsoft.com/office/drawing/2014/main" id="{B8C666C3-9F67-44A3-9E4A-271D1CF43CB8}"/>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225084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14072-786F-4E39-8AA8-7F3A24A48121}"/>
              </a:ext>
            </a:extLst>
          </p:cNvPr>
          <p:cNvSpPr>
            <a:spLocks noGrp="1"/>
          </p:cNvSpPr>
          <p:nvPr>
            <p:ph type="title"/>
          </p:nvPr>
        </p:nvSpPr>
        <p:spPr/>
        <p:txBody>
          <a:bodyPr/>
          <a:lstStyle/>
          <a:p>
            <a:r>
              <a:rPr lang="en-US"/>
              <a:t>Click to edit Master title style</a:t>
            </a:r>
            <a:endParaRPr lang="en-IE"/>
          </a:p>
        </p:txBody>
      </p:sp>
      <p:sp>
        <p:nvSpPr>
          <p:cNvPr id="3" name="Date Placeholder 2">
            <a:extLst>
              <a:ext uri="{FF2B5EF4-FFF2-40B4-BE49-F238E27FC236}">
                <a16:creationId xmlns:a16="http://schemas.microsoft.com/office/drawing/2014/main" id="{4480A9DE-D3AE-4139-9196-2AA62748EC9E}"/>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4" name="Footer Placeholder 3">
            <a:extLst>
              <a:ext uri="{FF2B5EF4-FFF2-40B4-BE49-F238E27FC236}">
                <a16:creationId xmlns:a16="http://schemas.microsoft.com/office/drawing/2014/main" id="{262E09E7-99E2-4EB3-B922-9281E8503A4D}"/>
              </a:ext>
            </a:extLst>
          </p:cNvPr>
          <p:cNvSpPr>
            <a:spLocks noGrp="1"/>
          </p:cNvSpPr>
          <p:nvPr>
            <p:ph type="ftr" sz="quarter" idx="11"/>
          </p:nvPr>
        </p:nvSpPr>
        <p:spPr/>
        <p:txBody>
          <a:bodyPr/>
          <a:lstStyle/>
          <a:p>
            <a:endParaRPr lang="en-IE"/>
          </a:p>
        </p:txBody>
      </p:sp>
      <p:sp>
        <p:nvSpPr>
          <p:cNvPr id="5" name="Slide Number Placeholder 4">
            <a:extLst>
              <a:ext uri="{FF2B5EF4-FFF2-40B4-BE49-F238E27FC236}">
                <a16:creationId xmlns:a16="http://schemas.microsoft.com/office/drawing/2014/main" id="{C6139B26-F8D6-4863-BFBD-590FAF1DDF9C}"/>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414480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2EF1AF-3D75-44A8-973F-BE7BA1DF2530}"/>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3" name="Footer Placeholder 2">
            <a:extLst>
              <a:ext uri="{FF2B5EF4-FFF2-40B4-BE49-F238E27FC236}">
                <a16:creationId xmlns:a16="http://schemas.microsoft.com/office/drawing/2014/main" id="{DFB4CB7C-608E-4CB8-959A-C4DD7AD0F921}"/>
              </a:ext>
            </a:extLst>
          </p:cNvPr>
          <p:cNvSpPr>
            <a:spLocks noGrp="1"/>
          </p:cNvSpPr>
          <p:nvPr>
            <p:ph type="ftr" sz="quarter" idx="11"/>
          </p:nvPr>
        </p:nvSpPr>
        <p:spPr/>
        <p:txBody>
          <a:bodyPr/>
          <a:lstStyle/>
          <a:p>
            <a:endParaRPr lang="en-IE"/>
          </a:p>
        </p:txBody>
      </p:sp>
      <p:sp>
        <p:nvSpPr>
          <p:cNvPr id="4" name="Slide Number Placeholder 3">
            <a:extLst>
              <a:ext uri="{FF2B5EF4-FFF2-40B4-BE49-F238E27FC236}">
                <a16:creationId xmlns:a16="http://schemas.microsoft.com/office/drawing/2014/main" id="{78F2D28E-D0B8-4F56-9D33-CB31BFE76997}"/>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408961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4AFFB-DA72-4636-ADE9-66ECBE8B0B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Content Placeholder 2">
            <a:extLst>
              <a:ext uri="{FF2B5EF4-FFF2-40B4-BE49-F238E27FC236}">
                <a16:creationId xmlns:a16="http://schemas.microsoft.com/office/drawing/2014/main" id="{AB9A9F61-4DC3-4F47-A2F6-3D55968D27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a:extLst>
              <a:ext uri="{FF2B5EF4-FFF2-40B4-BE49-F238E27FC236}">
                <a16:creationId xmlns:a16="http://schemas.microsoft.com/office/drawing/2014/main" id="{D60E1A60-01FB-466C-A9AA-FBDB1FCDB3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EA907E-99EF-4C46-82CC-2D7F231FCA67}"/>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6" name="Footer Placeholder 5">
            <a:extLst>
              <a:ext uri="{FF2B5EF4-FFF2-40B4-BE49-F238E27FC236}">
                <a16:creationId xmlns:a16="http://schemas.microsoft.com/office/drawing/2014/main" id="{644C09E3-6B3C-4AA5-ACF4-CBEDEAD5E4C5}"/>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9796D24A-D6EA-49E3-BA2A-8A144F435E8B}"/>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2246490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33078-28BF-4321-B7D2-7F18A7B805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Picture Placeholder 2">
            <a:extLst>
              <a:ext uri="{FF2B5EF4-FFF2-40B4-BE49-F238E27FC236}">
                <a16:creationId xmlns:a16="http://schemas.microsoft.com/office/drawing/2014/main" id="{82D761C4-7C62-434A-A104-D8B4E72F8C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a:extLst>
              <a:ext uri="{FF2B5EF4-FFF2-40B4-BE49-F238E27FC236}">
                <a16:creationId xmlns:a16="http://schemas.microsoft.com/office/drawing/2014/main" id="{0940E712-07DC-4D98-BC9E-0828B6A3B9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15E2D1-5ECC-4E6D-8215-39B6531A9952}"/>
              </a:ext>
            </a:extLst>
          </p:cNvPr>
          <p:cNvSpPr>
            <a:spLocks noGrp="1"/>
          </p:cNvSpPr>
          <p:nvPr>
            <p:ph type="dt" sz="half" idx="10"/>
          </p:nvPr>
        </p:nvSpPr>
        <p:spPr/>
        <p:txBody>
          <a:bodyPr/>
          <a:lstStyle/>
          <a:p>
            <a:fld id="{B7CD8D30-A0D7-4DE9-9C80-E1A7F402241F}" type="datetimeFigureOut">
              <a:rPr lang="en-IE" smtClean="0"/>
              <a:t>15/03/2023</a:t>
            </a:fld>
            <a:endParaRPr lang="en-IE"/>
          </a:p>
        </p:txBody>
      </p:sp>
      <p:sp>
        <p:nvSpPr>
          <p:cNvPr id="6" name="Footer Placeholder 5">
            <a:extLst>
              <a:ext uri="{FF2B5EF4-FFF2-40B4-BE49-F238E27FC236}">
                <a16:creationId xmlns:a16="http://schemas.microsoft.com/office/drawing/2014/main" id="{2FFEC1A9-8D21-4BA5-B41E-FDCF3273E88E}"/>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FEF0F0EC-35A2-4051-AB14-99A749F02B4C}"/>
              </a:ext>
            </a:extLst>
          </p:cNvPr>
          <p:cNvSpPr>
            <a:spLocks noGrp="1"/>
          </p:cNvSpPr>
          <p:nvPr>
            <p:ph type="sldNum" sz="quarter" idx="12"/>
          </p:nvPr>
        </p:nvSpPr>
        <p:spPr/>
        <p:txBody>
          <a:bodyPr/>
          <a:lstStyle/>
          <a:p>
            <a:fld id="{4A644EA9-36BA-4FA1-9157-6D87D110E0DC}" type="slidenum">
              <a:rPr lang="en-IE" smtClean="0"/>
              <a:t>‹#›</a:t>
            </a:fld>
            <a:endParaRPr lang="en-IE"/>
          </a:p>
        </p:txBody>
      </p:sp>
    </p:spTree>
    <p:extLst>
      <p:ext uri="{BB962C8B-B14F-4D97-AF65-F5344CB8AC3E}">
        <p14:creationId xmlns:p14="http://schemas.microsoft.com/office/powerpoint/2010/main" val="2887364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34BD4F-5AD0-4D35-8E98-CC17F3C850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a:extLst>
              <a:ext uri="{FF2B5EF4-FFF2-40B4-BE49-F238E27FC236}">
                <a16:creationId xmlns:a16="http://schemas.microsoft.com/office/drawing/2014/main" id="{220E2BBB-0CA7-4173-B55F-BF793063BE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EF9DF5D3-2067-4CE7-84AC-C5CF845ED2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CD8D30-A0D7-4DE9-9C80-E1A7F402241F}" type="datetimeFigureOut">
              <a:rPr lang="en-IE" smtClean="0"/>
              <a:t>15/03/2023</a:t>
            </a:fld>
            <a:endParaRPr lang="en-IE"/>
          </a:p>
        </p:txBody>
      </p:sp>
      <p:sp>
        <p:nvSpPr>
          <p:cNvPr id="5" name="Footer Placeholder 4">
            <a:extLst>
              <a:ext uri="{FF2B5EF4-FFF2-40B4-BE49-F238E27FC236}">
                <a16:creationId xmlns:a16="http://schemas.microsoft.com/office/drawing/2014/main" id="{ED74DC6E-E8F3-41AC-BEB1-FED2AE3B42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a:extLst>
              <a:ext uri="{FF2B5EF4-FFF2-40B4-BE49-F238E27FC236}">
                <a16:creationId xmlns:a16="http://schemas.microsoft.com/office/drawing/2014/main" id="{081CED2B-8E2E-416C-A990-4D0A871DAF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644EA9-36BA-4FA1-9157-6D87D110E0DC}" type="slidenum">
              <a:rPr lang="en-IE" smtClean="0"/>
              <a:t>‹#›</a:t>
            </a:fld>
            <a:endParaRPr lang="en-IE"/>
          </a:p>
        </p:txBody>
      </p:sp>
    </p:spTree>
    <p:extLst>
      <p:ext uri="{BB962C8B-B14F-4D97-AF65-F5344CB8AC3E}">
        <p14:creationId xmlns:p14="http://schemas.microsoft.com/office/powerpoint/2010/main" val="643177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cid:image001.jpg@01D81777.8486BF40"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cid:image001.jpg@01D81777.8486BF40" TargetMode="External"/><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21.jpe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cid:image001.jpg@01D81777.8486BF40" TargetMode="Externa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cid:image001.jpg@01D81777.8486BF40"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cid:image001.jpg@01D81777.8486BF40" TargetMode="External"/><Relationship Id="rId4" Type="http://schemas.openxmlformats.org/officeDocument/2006/relationships/image" Target="../media/image24.png"/><Relationship Id="rId9"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cid:image001.jpg@01D81777.8486BF40"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cid:image001.jpg@01D81777.8486BF40"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image" Target="cid:image001.jpg@01D81777.8486BF40"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cid:image001.jpg@01D81777.8486BF40"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1.png"/><Relationship Id="rId1" Type="http://schemas.openxmlformats.org/officeDocument/2006/relationships/slideLayout" Target="../slideLayouts/slideLayout6.xml"/><Relationship Id="rId4" Type="http://schemas.openxmlformats.org/officeDocument/2006/relationships/image" Target="cid:image001.jpg@01D81777.8486BF40"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cid:image001.jpg@01D81777.8486BF40" TargetMode="Externa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cid:image001.jpg@01D81777.8486BF40" TargetMode="Externa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cid:image001.jpg@01D81777.8486BF40"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3.jpg"/><Relationship Id="rId1" Type="http://schemas.openxmlformats.org/officeDocument/2006/relationships/slideLayout" Target="../slideLayouts/slideLayout7.xml"/><Relationship Id="rId4" Type="http://schemas.openxmlformats.org/officeDocument/2006/relationships/image" Target="cid:image001.jpg@01D81777.8486BF40"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4.jpg"/><Relationship Id="rId1" Type="http://schemas.openxmlformats.org/officeDocument/2006/relationships/slideLayout" Target="../slideLayouts/slideLayout7.xml"/><Relationship Id="rId4" Type="http://schemas.openxmlformats.org/officeDocument/2006/relationships/image" Target="cid:image001.jpg@01D81777.8486BF40"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5.jpg"/><Relationship Id="rId1" Type="http://schemas.openxmlformats.org/officeDocument/2006/relationships/slideLayout" Target="../slideLayouts/slideLayout7.xml"/><Relationship Id="rId4" Type="http://schemas.openxmlformats.org/officeDocument/2006/relationships/image" Target="cid:image001.jpg@01D81777.8486BF40" TargetMode="Externa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cid:image001.jpg@01D81777.8486BF40" TargetMode="External"/><Relationship Id="rId5" Type="http://schemas.openxmlformats.org/officeDocument/2006/relationships/image" Target="../media/image4.jpe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7.jpg"/><Relationship Id="rId1" Type="http://schemas.openxmlformats.org/officeDocument/2006/relationships/slideLayout" Target="../slideLayouts/slideLayout7.xml"/><Relationship Id="rId4" Type="http://schemas.openxmlformats.org/officeDocument/2006/relationships/image" Target="cid:image001.jpg@01D81777.8486BF40"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cid:image001.jpg@01D81777.8486BF40" TargetMode="External"/><Relationship Id="rId4"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cid:image001.jpg@01D81777.8486BF40"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cid:image001.jpg@01D81777.8486BF40"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cid:image001.jpg@01D81777.8486BF40"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cid:image001.jpg@01D81777.8486BF40" TargetMode="Externa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cid:image001.jpg@01D81777.8486BF40" TargetMode="Externa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2.xml"/><Relationship Id="rId9" Type="http://schemas.openxmlformats.org/officeDocument/2006/relationships/image" Target="cid:image001.jpg@01D81777.8486BF4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6.xml"/><Relationship Id="rId6" Type="http://schemas.openxmlformats.org/officeDocument/2006/relationships/image" Target="cid:image001.jpg@01D81777.8486BF40" TargetMode="External"/><Relationship Id="rId5" Type="http://schemas.openxmlformats.org/officeDocument/2006/relationships/image" Target="../media/image4.jpe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cid:image001.jpg@01D81777.8486BF40"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g"/><Relationship Id="rId1" Type="http://schemas.openxmlformats.org/officeDocument/2006/relationships/slideLayout" Target="../slideLayouts/slideLayout6.xml"/><Relationship Id="rId5" Type="http://schemas.openxmlformats.org/officeDocument/2006/relationships/image" Target="cid:image001.jpg@01D81777.8486BF40" TargetMode="Externa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s://pngimg.com/download/87309" TargetMode="External"/><Relationship Id="rId7" Type="http://schemas.openxmlformats.org/officeDocument/2006/relationships/hyperlink" Target="http://www.pngall.com/worms-png" TargetMode="Externa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cid:image001.jpg@01D81777.8486BF40" TargetMode="External"/><Relationship Id="rId5" Type="http://schemas.openxmlformats.org/officeDocument/2006/relationships/hyperlink" Target="http://www.pngall.com/snail-png" TargetMode="External"/><Relationship Id="rId10" Type="http://schemas.openxmlformats.org/officeDocument/2006/relationships/image" Target="../media/image4.jpeg"/><Relationship Id="rId4" Type="http://schemas.openxmlformats.org/officeDocument/2006/relationships/image" Target="../media/image16.png"/><Relationship Id="rId9" Type="http://schemas.openxmlformats.org/officeDocument/2006/relationships/hyperlink" Target="http://www.pngall.com/sesame-seeds-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8" name="Rectangle 22">
            <a:extLst>
              <a:ext uri="{FF2B5EF4-FFF2-40B4-BE49-F238E27FC236}">
                <a16:creationId xmlns:a16="http://schemas.microsoft.com/office/drawing/2014/main" id="{F8446B12-7391-4711-8B31-112A0B896C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8017C8-4515-4DB6-BA58-351F27686EE7}"/>
              </a:ext>
            </a:extLst>
          </p:cNvPr>
          <p:cNvSpPr>
            <a:spLocks noGrp="1"/>
          </p:cNvSpPr>
          <p:nvPr>
            <p:ph type="title"/>
          </p:nvPr>
        </p:nvSpPr>
        <p:spPr>
          <a:xfrm>
            <a:off x="877527" y="4418167"/>
            <a:ext cx="7556354" cy="1603491"/>
          </a:xfrm>
        </p:spPr>
        <p:txBody>
          <a:bodyPr vert="horz" wrap="square" lIns="91440" tIns="45720" rIns="91440" bIns="45720" rtlCol="0" anchor="b">
            <a:normAutofit fontScale="90000"/>
          </a:bodyPr>
          <a:lstStyle/>
          <a:p>
            <a:pPr algn="ctr"/>
            <a:r>
              <a:rPr lang="ga-IE" sz="4300" b="1">
                <a:solidFill>
                  <a:srgbClr val="FF0000"/>
                </a:solidFill>
              </a:rPr>
              <a:t>An Traonach / The Corncrake (</a:t>
            </a:r>
            <a:r>
              <a:rPr lang="ga-IE" sz="4300" b="1" i="1">
                <a:solidFill>
                  <a:srgbClr val="FF0000"/>
                </a:solidFill>
              </a:rPr>
              <a:t>Crex crex</a:t>
            </a:r>
            <a:r>
              <a:rPr lang="ga-IE" sz="4300" b="1">
                <a:solidFill>
                  <a:srgbClr val="FF0000"/>
                </a:solidFill>
              </a:rPr>
              <a:t>)</a:t>
            </a:r>
            <a:br>
              <a:rPr lang="ga-IE" sz="4300" b="1">
                <a:solidFill>
                  <a:srgbClr val="FF0000"/>
                </a:solidFill>
              </a:rPr>
            </a:br>
            <a:r>
              <a:rPr lang="ga-IE" sz="4300" b="1">
                <a:solidFill>
                  <a:srgbClr val="FF0000"/>
                </a:solidFill>
              </a:rPr>
              <a:t>Clár na Scoileanna, Seisiún 1</a:t>
            </a:r>
            <a:endParaRPr lang="en-US" sz="4300" b="1" kern="1200" dirty="0">
              <a:solidFill>
                <a:srgbClr val="FF0000"/>
              </a:solidFill>
              <a:latin typeface="+mj-lt"/>
              <a:ea typeface="+mj-ea"/>
              <a:cs typeface="+mj-cs"/>
            </a:endParaRPr>
          </a:p>
        </p:txBody>
      </p:sp>
      <p:pic>
        <p:nvPicPr>
          <p:cNvPr id="5" name="Content Placeholder 4" descr="A picture containing grass, outdoor, sky, plant  Description automatically generated">
            <a:extLst>
              <a:ext uri="{FF2B5EF4-FFF2-40B4-BE49-F238E27FC236}">
                <a16:creationId xmlns:a16="http://schemas.microsoft.com/office/drawing/2014/main" id="{AC6FDD56-3A4A-4BA9-A79F-88EE0E65DC32}"/>
              </a:ext>
            </a:extLst>
          </p:cNvPr>
          <p:cNvPicPr>
            <a:picLocks noChangeAspect="1"/>
          </p:cNvPicPr>
          <p:nvPr/>
        </p:nvPicPr>
        <p:blipFill rotWithShape="1">
          <a:blip r:embed="rId2">
            <a:extLst>
              <a:ext uri="{28A0092B-C50C-407E-A947-70E740481C1C}">
                <a14:useLocalDpi xmlns:a14="http://schemas.microsoft.com/office/drawing/2010/main" val="0"/>
              </a:ext>
            </a:extLst>
          </a:blip>
          <a:srcRect t="6541" r="1" b="6541"/>
          <a:stretch/>
        </p:blipFill>
        <p:spPr>
          <a:xfrm>
            <a:off x="6" y="-1"/>
            <a:ext cx="6000749" cy="3911828"/>
          </a:xfrm>
          <a:custGeom>
            <a:avLst/>
            <a:gdLst/>
            <a:ahLst/>
            <a:cxnLst/>
            <a:rect l="l" t="t" r="r" b="b"/>
            <a:pathLst>
              <a:path w="6000749" h="3911828">
                <a:moveTo>
                  <a:pt x="0" y="0"/>
                </a:moveTo>
                <a:lnTo>
                  <a:pt x="6000749" y="0"/>
                </a:lnTo>
                <a:lnTo>
                  <a:pt x="6000749" y="3767827"/>
                </a:lnTo>
                <a:lnTo>
                  <a:pt x="5572124" y="3740378"/>
                </a:lnTo>
                <a:lnTo>
                  <a:pt x="0" y="3911828"/>
                </a:lnTo>
                <a:close/>
              </a:path>
            </a:pathLst>
          </a:custGeom>
        </p:spPr>
      </p:pic>
      <p:pic>
        <p:nvPicPr>
          <p:cNvPr id="7" name="Content Placeholder 6" descr="A bird standing on a rock  Description automatically generated">
            <a:extLst>
              <a:ext uri="{FF2B5EF4-FFF2-40B4-BE49-F238E27FC236}">
                <a16:creationId xmlns:a16="http://schemas.microsoft.com/office/drawing/2014/main" id="{9C5E33E5-FAD8-4FCF-BCD5-0F86D73A350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3489" r="1" b="7900"/>
          <a:stretch/>
        </p:blipFill>
        <p:spPr>
          <a:xfrm>
            <a:off x="6191245" y="-1"/>
            <a:ext cx="6000750" cy="3988028"/>
          </a:xfrm>
          <a:custGeom>
            <a:avLst/>
            <a:gdLst/>
            <a:ahLst/>
            <a:cxnLst/>
            <a:rect l="l" t="t" r="r" b="b"/>
            <a:pathLst>
              <a:path w="6000750" h="3988028">
                <a:moveTo>
                  <a:pt x="0" y="0"/>
                </a:moveTo>
                <a:lnTo>
                  <a:pt x="6000750" y="0"/>
                </a:lnTo>
                <a:lnTo>
                  <a:pt x="6000750" y="797153"/>
                </a:lnTo>
                <a:lnTo>
                  <a:pt x="6000750" y="2634343"/>
                </a:lnTo>
                <a:lnTo>
                  <a:pt x="6000750" y="3911828"/>
                </a:lnTo>
                <a:lnTo>
                  <a:pt x="3248025" y="3988028"/>
                </a:lnTo>
                <a:lnTo>
                  <a:pt x="0" y="3780026"/>
                </a:lnTo>
                <a:close/>
              </a:path>
            </a:pathLst>
          </a:custGeom>
        </p:spPr>
      </p:pic>
      <p:grpSp>
        <p:nvGrpSpPr>
          <p:cNvPr id="29" name="Group 24">
            <a:extLst>
              <a:ext uri="{FF2B5EF4-FFF2-40B4-BE49-F238E27FC236}">
                <a16:creationId xmlns:a16="http://schemas.microsoft.com/office/drawing/2014/main" id="{AC0B7807-0C83-4963-821A-69B172722E4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26" name="Freeform: Shape 25">
              <a:extLst>
                <a:ext uri="{FF2B5EF4-FFF2-40B4-BE49-F238E27FC236}">
                  <a16:creationId xmlns:a16="http://schemas.microsoft.com/office/drawing/2014/main" id="{BB027EC7-3252-48A2-A7A4-1741F72E47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reeform: Shape 26">
              <a:extLst>
                <a:ext uri="{FF2B5EF4-FFF2-40B4-BE49-F238E27FC236}">
                  <a16:creationId xmlns:a16="http://schemas.microsoft.com/office/drawing/2014/main" id="{4EBC51E4-7477-4290-BBD0-18AD942C36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4">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pic>
        <p:nvPicPr>
          <p:cNvPr id="11" name="Picture 10" descr="Signature"/>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8254995" y="6159500"/>
            <a:ext cx="3937000" cy="698500"/>
          </a:xfrm>
          <a:prstGeom prst="rect">
            <a:avLst/>
          </a:prstGeom>
          <a:noFill/>
          <a:ln>
            <a:noFill/>
          </a:ln>
        </p:spPr>
      </p:pic>
    </p:spTree>
    <p:extLst>
      <p:ext uri="{BB962C8B-B14F-4D97-AF65-F5344CB8AC3E}">
        <p14:creationId xmlns:p14="http://schemas.microsoft.com/office/powerpoint/2010/main" val="3247425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8DC6FCD-811B-436E-9FEE-FC957486C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person holding a small animal  Description automatically generated with low confidence">
            <a:extLst>
              <a:ext uri="{FF2B5EF4-FFF2-40B4-BE49-F238E27FC236}">
                <a16:creationId xmlns:a16="http://schemas.microsoft.com/office/drawing/2014/main" id="{7DE59275-4C7C-4C10-BA4E-3D3070576A7A}"/>
              </a:ext>
            </a:extLst>
          </p:cNvPr>
          <p:cNvPicPr/>
          <p:nvPr/>
        </p:nvPicPr>
        <p:blipFill rotWithShape="1">
          <a:blip r:embed="rId2"/>
          <a:srcRect t="21355" r="-2" b="5881"/>
          <a:stretch/>
        </p:blipFill>
        <p:spPr>
          <a:xfrm>
            <a:off x="198738" y="171716"/>
            <a:ext cx="5804105" cy="3167426"/>
          </a:xfrm>
          <a:prstGeom prst="rect">
            <a:avLst/>
          </a:prstGeom>
        </p:spPr>
      </p:pic>
      <p:pic>
        <p:nvPicPr>
          <p:cNvPr id="2" name="Picture 6" descr="See the source image">
            <a:extLst>
              <a:ext uri="{FF2B5EF4-FFF2-40B4-BE49-F238E27FC236}">
                <a16:creationId xmlns:a16="http://schemas.microsoft.com/office/drawing/2014/main" id="{5D1925F7-BF88-4975-BEE1-3679E6B649E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419" r="2" b="14742"/>
          <a:stretch/>
        </p:blipFill>
        <p:spPr bwMode="auto">
          <a:xfrm>
            <a:off x="6195373" y="171717"/>
            <a:ext cx="5797883" cy="3167426"/>
          </a:xfrm>
          <a:prstGeom prst="rect">
            <a:avLst/>
          </a:prstGeom>
          <a:noFill/>
          <a:extLst>
            <a:ext uri="{909E8E84-426E-40DD-AFC4-6F175D3DCCD1}">
              <a14:hiddenFill xmlns:a14="http://schemas.microsoft.com/office/drawing/2010/main">
                <a:solidFill>
                  <a:srgbClr val="FFFFFF"/>
                </a:solidFill>
              </a14:hiddenFill>
            </a:ext>
          </a:extLst>
        </p:spPr>
      </p:pic>
      <p:pic>
        <p:nvPicPr>
          <p:cNvPr id="3" name="Content Placeholder 6" descr="A bird standing on a rock  Description automatically generated">
            <a:extLst>
              <a:ext uri="{FF2B5EF4-FFF2-40B4-BE49-F238E27FC236}">
                <a16:creationId xmlns:a16="http://schemas.microsoft.com/office/drawing/2014/main" id="{31FBC759-BF21-4726-8818-CF6FA82EE735}"/>
              </a:ext>
            </a:extLst>
          </p:cNvPr>
          <p:cNvPicPr>
            <a:picLocks noChangeAspect="1"/>
          </p:cNvPicPr>
          <p:nvPr/>
        </p:nvPicPr>
        <p:blipFill rotWithShape="1">
          <a:blip r:embed="rId4">
            <a:extLst>
              <a:ext uri="{28A0092B-C50C-407E-A947-70E740481C1C}">
                <a14:useLocalDpi xmlns:a14="http://schemas.microsoft.com/office/drawing/2010/main" val="0"/>
              </a:ext>
            </a:extLst>
          </a:blip>
          <a:srcRect t="15749" r="-2" b="20158"/>
          <a:stretch/>
        </p:blipFill>
        <p:spPr>
          <a:xfrm>
            <a:off x="198739" y="3510858"/>
            <a:ext cx="5804105" cy="2789948"/>
          </a:xfrm>
          <a:prstGeom prst="rect">
            <a:avLst/>
          </a:prstGeom>
        </p:spPr>
      </p:pic>
      <p:pic>
        <p:nvPicPr>
          <p:cNvPr id="4" name="Picture 4" descr="See the source image">
            <a:extLst>
              <a:ext uri="{FF2B5EF4-FFF2-40B4-BE49-F238E27FC236}">
                <a16:creationId xmlns:a16="http://schemas.microsoft.com/office/drawing/2014/main" id="{190C6896-5657-4602-BD45-D42FFB2D06F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9572" r="2" b="26269"/>
          <a:stretch/>
        </p:blipFill>
        <p:spPr bwMode="auto">
          <a:xfrm>
            <a:off x="6200059" y="3510858"/>
            <a:ext cx="5797883" cy="2789948"/>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35AE1BE5-8295-4C48-B837-004B3E274002}"/>
              </a:ext>
            </a:extLst>
          </p:cNvPr>
          <p:cNvSpPr/>
          <p:nvPr/>
        </p:nvSpPr>
        <p:spPr>
          <a:xfrm>
            <a:off x="5362533" y="3871976"/>
            <a:ext cx="1520119" cy="8752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ln>
                <a:solidFill>
                  <a:srgbClr val="FF0000"/>
                </a:solidFill>
              </a:ln>
            </a:endParaRPr>
          </a:p>
        </p:txBody>
      </p:sp>
      <p:sp>
        <p:nvSpPr>
          <p:cNvPr id="7" name="Arrow: Up 6">
            <a:extLst>
              <a:ext uri="{FF2B5EF4-FFF2-40B4-BE49-F238E27FC236}">
                <a16:creationId xmlns:a16="http://schemas.microsoft.com/office/drawing/2014/main" id="{29BE6D6A-C043-43F8-A48D-474EF1D5E09C}"/>
              </a:ext>
            </a:extLst>
          </p:cNvPr>
          <p:cNvSpPr/>
          <p:nvPr/>
        </p:nvSpPr>
        <p:spPr>
          <a:xfrm>
            <a:off x="7762461" y="2953664"/>
            <a:ext cx="904461" cy="152689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Arrow: Left 7">
            <a:extLst>
              <a:ext uri="{FF2B5EF4-FFF2-40B4-BE49-F238E27FC236}">
                <a16:creationId xmlns:a16="http://schemas.microsoft.com/office/drawing/2014/main" id="{F7EB02D6-8984-41CE-B23A-8BE026945E72}"/>
              </a:ext>
            </a:extLst>
          </p:cNvPr>
          <p:cNvSpPr/>
          <p:nvPr/>
        </p:nvSpPr>
        <p:spPr>
          <a:xfrm>
            <a:off x="5227983" y="1789043"/>
            <a:ext cx="1669206" cy="77678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TextBox 8">
            <a:extLst>
              <a:ext uri="{FF2B5EF4-FFF2-40B4-BE49-F238E27FC236}">
                <a16:creationId xmlns:a16="http://schemas.microsoft.com/office/drawing/2014/main" id="{EBE14B91-2613-4E12-89A7-DC9DAB4CC86E}"/>
              </a:ext>
            </a:extLst>
          </p:cNvPr>
          <p:cNvSpPr txBox="1"/>
          <p:nvPr/>
        </p:nvSpPr>
        <p:spPr>
          <a:xfrm>
            <a:off x="0" y="6300806"/>
            <a:ext cx="12188952" cy="584775"/>
          </a:xfrm>
          <a:prstGeom prst="rect">
            <a:avLst/>
          </a:prstGeom>
          <a:solidFill>
            <a:schemeClr val="accent1"/>
          </a:solidFill>
        </p:spPr>
        <p:txBody>
          <a:bodyPr wrap="square" rtlCol="0">
            <a:spAutoFit/>
          </a:bodyPr>
          <a:lstStyle/>
          <a:p>
            <a:pPr algn="ctr"/>
            <a:r>
              <a:rPr lang="ga-IE" sz="3200" b="1"/>
              <a:t>Iompar Pórúcháin</a:t>
            </a:r>
            <a:endParaRPr lang="en-IE" sz="3200" b="1" dirty="0"/>
          </a:p>
        </p:txBody>
      </p:sp>
      <p:sp>
        <p:nvSpPr>
          <p:cNvPr id="11" name="Arrow: Left 10">
            <a:extLst>
              <a:ext uri="{FF2B5EF4-FFF2-40B4-BE49-F238E27FC236}">
                <a16:creationId xmlns:a16="http://schemas.microsoft.com/office/drawing/2014/main" id="{12D6C062-88E8-4B2F-BEBE-6E5E1611074C}"/>
              </a:ext>
            </a:extLst>
          </p:cNvPr>
          <p:cNvSpPr/>
          <p:nvPr/>
        </p:nvSpPr>
        <p:spPr>
          <a:xfrm rot="16200000">
            <a:off x="519291" y="3257567"/>
            <a:ext cx="1669206" cy="77678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2" name="Picture 11" descr="Signature"/>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255000" y="6186221"/>
            <a:ext cx="3937000" cy="698500"/>
          </a:xfrm>
          <a:prstGeom prst="rect">
            <a:avLst/>
          </a:prstGeom>
          <a:noFill/>
          <a:ln>
            <a:noFill/>
          </a:ln>
        </p:spPr>
      </p:pic>
    </p:spTree>
    <p:extLst>
      <p:ext uri="{BB962C8B-B14F-4D97-AF65-F5344CB8AC3E}">
        <p14:creationId xmlns:p14="http://schemas.microsoft.com/office/powerpoint/2010/main" val="3592290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028" name="Freeform: Shape 70">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6" name="e7535422-b2ee-49c4-93c4-b8e30ac3e847" descr="Image">
            <a:extLst>
              <a:ext uri="{FF2B5EF4-FFF2-40B4-BE49-F238E27FC236}">
                <a16:creationId xmlns:a16="http://schemas.microsoft.com/office/drawing/2014/main" id="{1165F300-AF37-41CC-8725-6B07257F457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0999" r="1" b="23521"/>
          <a:stretch/>
        </p:blipFill>
        <p:spPr bwMode="auto">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0ADDDA4D-135D-4745-BE80-6AA803162D34}"/>
              </a:ext>
            </a:extLst>
          </p:cNvPr>
          <p:cNvCxnSpPr/>
          <p:nvPr/>
        </p:nvCxnSpPr>
        <p:spPr>
          <a:xfrm flipH="1">
            <a:off x="6169981" y="1056443"/>
            <a:ext cx="71021" cy="3817398"/>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1C5EEC3-3713-41A4-880F-B3F0D5C8A1C5}"/>
              </a:ext>
            </a:extLst>
          </p:cNvPr>
          <p:cNvSpPr txBox="1"/>
          <p:nvPr/>
        </p:nvSpPr>
        <p:spPr>
          <a:xfrm>
            <a:off x="4776186" y="2654423"/>
            <a:ext cx="1225119" cy="369332"/>
          </a:xfrm>
          <a:prstGeom prst="rect">
            <a:avLst/>
          </a:prstGeom>
          <a:noFill/>
        </p:spPr>
        <p:txBody>
          <a:bodyPr wrap="square" rtlCol="0">
            <a:spAutoFit/>
          </a:bodyPr>
          <a:lstStyle/>
          <a:p>
            <a:r>
              <a:rPr lang="ga-IE"/>
              <a:t>3cm</a:t>
            </a:r>
            <a:endParaRPr lang="en-IE" dirty="0"/>
          </a:p>
        </p:txBody>
      </p:sp>
      <p:cxnSp>
        <p:nvCxnSpPr>
          <p:cNvPr id="8" name="Straight Arrow Connector 7">
            <a:extLst>
              <a:ext uri="{FF2B5EF4-FFF2-40B4-BE49-F238E27FC236}">
                <a16:creationId xmlns:a16="http://schemas.microsoft.com/office/drawing/2014/main" id="{CFA43368-3A23-4412-9944-94F61D644B62}"/>
              </a:ext>
            </a:extLst>
          </p:cNvPr>
          <p:cNvCxnSpPr/>
          <p:nvPr/>
        </p:nvCxnSpPr>
        <p:spPr>
          <a:xfrm>
            <a:off x="7288567" y="5166804"/>
            <a:ext cx="1917577" cy="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802501A-2033-45E7-8DC4-BA8750B1DBBE}"/>
              </a:ext>
            </a:extLst>
          </p:cNvPr>
          <p:cNvSpPr txBox="1"/>
          <p:nvPr/>
        </p:nvSpPr>
        <p:spPr>
          <a:xfrm>
            <a:off x="7209671" y="5548544"/>
            <a:ext cx="3521732" cy="1200329"/>
          </a:xfrm>
          <a:prstGeom prst="rect">
            <a:avLst/>
          </a:prstGeom>
          <a:noFill/>
        </p:spPr>
        <p:txBody>
          <a:bodyPr wrap="square" rtlCol="0">
            <a:spAutoFit/>
          </a:bodyPr>
          <a:lstStyle/>
          <a:p>
            <a:r>
              <a:rPr lang="ga-IE" dirty="0"/>
              <a:t>1cm</a:t>
            </a:r>
          </a:p>
          <a:p>
            <a:r>
              <a:rPr lang="ga-IE" dirty="0"/>
              <a:t>Beireann siad 8/12 uibheacha gorma liath le spotaí donna, cén fáth a mbíonn an dath seo orthu? </a:t>
            </a:r>
            <a:endParaRPr lang="en-IE" dirty="0"/>
          </a:p>
        </p:txBody>
      </p:sp>
      <p:pic>
        <p:nvPicPr>
          <p:cNvPr id="14" name="Picture 13" descr="A person holding a small animal  Description automatically generated with low confidence">
            <a:extLst>
              <a:ext uri="{FF2B5EF4-FFF2-40B4-BE49-F238E27FC236}">
                <a16:creationId xmlns:a16="http://schemas.microsoft.com/office/drawing/2014/main" id="{A8EC9E65-04C9-435A-B5CA-FB42FE296B35}"/>
              </a:ext>
            </a:extLst>
          </p:cNvPr>
          <p:cNvPicPr/>
          <p:nvPr/>
        </p:nvPicPr>
        <p:blipFill rotWithShape="1">
          <a:blip r:embed="rId3"/>
          <a:srcRect l="2873" r="-3" b="-3"/>
          <a:stretch/>
        </p:blipFill>
        <p:spPr>
          <a:xfrm>
            <a:off x="55969" y="3950562"/>
            <a:ext cx="3521732" cy="2907437"/>
          </a:xfrm>
          <a:custGeom>
            <a:avLst/>
            <a:gdLst/>
            <a:ahLst/>
            <a:cxnLst/>
            <a:rect l="l" t="t" r="r" b="b"/>
            <a:pathLst>
              <a:path w="4579876" h="3536502">
                <a:moveTo>
                  <a:pt x="457312" y="0"/>
                </a:moveTo>
                <a:lnTo>
                  <a:pt x="4579876" y="0"/>
                </a:lnTo>
                <a:lnTo>
                  <a:pt x="4579876" y="3057029"/>
                </a:lnTo>
                <a:lnTo>
                  <a:pt x="4508441" y="3086568"/>
                </a:lnTo>
                <a:cubicBezTo>
                  <a:pt x="4391572" y="3126663"/>
                  <a:pt x="4301124" y="3221848"/>
                  <a:pt x="4183947" y="3271738"/>
                </a:cubicBezTo>
                <a:cubicBezTo>
                  <a:pt x="4099090" y="3307854"/>
                  <a:pt x="4017967" y="3354374"/>
                  <a:pt x="3930625" y="3387123"/>
                </a:cubicBezTo>
                <a:cubicBezTo>
                  <a:pt x="3723932" y="3464557"/>
                  <a:pt x="3513195" y="3526689"/>
                  <a:pt x="3290337" y="3535564"/>
                </a:cubicBezTo>
                <a:cubicBezTo>
                  <a:pt x="3106332" y="3542605"/>
                  <a:pt x="1510274" y="3535872"/>
                  <a:pt x="861903" y="2528615"/>
                </a:cubicBezTo>
                <a:cubicBezTo>
                  <a:pt x="849470" y="2523717"/>
                  <a:pt x="835485" y="2510862"/>
                  <a:pt x="831133" y="2498619"/>
                </a:cubicBezTo>
                <a:cubicBezTo>
                  <a:pt x="810307" y="2441385"/>
                  <a:pt x="759333" y="2416594"/>
                  <a:pt x="713333" y="2385682"/>
                </a:cubicBezTo>
                <a:cubicBezTo>
                  <a:pt x="672925" y="2358442"/>
                  <a:pt x="630030" y="2329978"/>
                  <a:pt x="613246" y="2284067"/>
                </a:cubicBezTo>
                <a:cubicBezTo>
                  <a:pt x="591179" y="2222855"/>
                  <a:pt x="653963" y="2273050"/>
                  <a:pt x="665465" y="2249789"/>
                </a:cubicBezTo>
                <a:cubicBezTo>
                  <a:pt x="641532" y="2217960"/>
                  <a:pt x="604543" y="2188882"/>
                  <a:pt x="594908" y="2152767"/>
                </a:cubicBezTo>
                <a:cubicBezTo>
                  <a:pt x="559787" y="2022383"/>
                  <a:pt x="483946" y="1927503"/>
                  <a:pt x="370497" y="1853742"/>
                </a:cubicBezTo>
                <a:cubicBezTo>
                  <a:pt x="337861" y="1832624"/>
                  <a:pt x="316415" y="1794059"/>
                  <a:pt x="271969" y="1787940"/>
                </a:cubicBezTo>
                <a:cubicBezTo>
                  <a:pt x="173127" y="1774472"/>
                  <a:pt x="204209" y="1669186"/>
                  <a:pt x="151990" y="1622358"/>
                </a:cubicBezTo>
                <a:cubicBezTo>
                  <a:pt x="142044" y="1613481"/>
                  <a:pt x="133031" y="1596037"/>
                  <a:pt x="134895" y="1584102"/>
                </a:cubicBezTo>
                <a:cubicBezTo>
                  <a:pt x="137691" y="1566959"/>
                  <a:pt x="149504" y="1550739"/>
                  <a:pt x="159450" y="1535435"/>
                </a:cubicBezTo>
                <a:cubicBezTo>
                  <a:pt x="169708" y="1520133"/>
                  <a:pt x="185247" y="1506664"/>
                  <a:pt x="177788" y="1486465"/>
                </a:cubicBezTo>
                <a:cubicBezTo>
                  <a:pt x="174683" y="1478202"/>
                  <a:pt x="176855" y="1449432"/>
                  <a:pt x="153856" y="1472079"/>
                </a:cubicBezTo>
                <a:cubicBezTo>
                  <a:pt x="90760" y="1534212"/>
                  <a:pt x="54082" y="1475449"/>
                  <a:pt x="0" y="1447289"/>
                </a:cubicBezTo>
                <a:cubicBezTo>
                  <a:pt x="43515" y="1418212"/>
                  <a:pt x="82677" y="1397707"/>
                  <a:pt x="89205" y="1354247"/>
                </a:cubicBezTo>
                <a:cubicBezTo>
                  <a:pt x="102570" y="1264569"/>
                  <a:pt x="159758" y="1223557"/>
                  <a:pt x="246479" y="1215599"/>
                </a:cubicBezTo>
                <a:cubicBezTo>
                  <a:pt x="214465" y="1128983"/>
                  <a:pt x="214465" y="1128983"/>
                  <a:pt x="317968" y="1117045"/>
                </a:cubicBezTo>
                <a:cubicBezTo>
                  <a:pt x="278183" y="1061955"/>
                  <a:pt x="278183" y="1047876"/>
                  <a:pt x="326362" y="1028900"/>
                </a:cubicBezTo>
                <a:cubicBezTo>
                  <a:pt x="372673" y="1010841"/>
                  <a:pt x="423957" y="1004720"/>
                  <a:pt x="466852" y="976870"/>
                </a:cubicBezTo>
                <a:cubicBezTo>
                  <a:pt x="427377" y="906475"/>
                  <a:pt x="416188" y="824756"/>
                  <a:pt x="334754" y="790475"/>
                </a:cubicBezTo>
                <a:cubicBezTo>
                  <a:pt x="322010" y="785272"/>
                  <a:pt x="313307" y="764154"/>
                  <a:pt x="321386" y="751912"/>
                </a:cubicBezTo>
                <a:cubicBezTo>
                  <a:pt x="350915" y="707534"/>
                  <a:pt x="308644" y="623365"/>
                  <a:pt x="400645" y="613877"/>
                </a:cubicBezTo>
                <a:cubicBezTo>
                  <a:pt x="412147" y="612959"/>
                  <a:pt x="422716" y="603776"/>
                  <a:pt x="413701" y="591839"/>
                </a:cubicBezTo>
                <a:cubicBezTo>
                  <a:pt x="382618" y="550216"/>
                  <a:pt x="420228" y="552969"/>
                  <a:pt x="442917" y="547767"/>
                </a:cubicBezTo>
                <a:cubicBezTo>
                  <a:pt x="470271" y="541341"/>
                  <a:pt x="501353" y="559703"/>
                  <a:pt x="526840" y="537055"/>
                </a:cubicBezTo>
                <a:cubicBezTo>
                  <a:pt x="520932" y="513181"/>
                  <a:pt x="498866" y="513487"/>
                  <a:pt x="483325" y="505836"/>
                </a:cubicBezTo>
                <a:cubicBezTo>
                  <a:pt x="437946" y="483799"/>
                  <a:pt x="400956" y="457479"/>
                  <a:pt x="398780" y="400243"/>
                </a:cubicBezTo>
                <a:cubicBezTo>
                  <a:pt x="397229" y="354028"/>
                  <a:pt x="392255" y="313323"/>
                  <a:pt x="455041" y="299242"/>
                </a:cubicBezTo>
                <a:cubicBezTo>
                  <a:pt x="481149" y="293426"/>
                  <a:pt x="473687" y="260067"/>
                  <a:pt x="458769" y="243538"/>
                </a:cubicBezTo>
                <a:cubicBezTo>
                  <a:pt x="432038" y="214157"/>
                  <a:pt x="409972" y="174981"/>
                  <a:pt x="363969" y="172227"/>
                </a:cubicBezTo>
                <a:cubicBezTo>
                  <a:pt x="335995" y="170391"/>
                  <a:pt x="314549" y="158146"/>
                  <a:pt x="292481" y="144069"/>
                </a:cubicBezTo>
                <a:cubicBezTo>
                  <a:pt x="276630" y="133966"/>
                  <a:pt x="257670" y="125398"/>
                  <a:pt x="259534" y="103668"/>
                </a:cubicBezTo>
                <a:cubicBezTo>
                  <a:pt x="261399" y="82855"/>
                  <a:pt x="279736" y="74286"/>
                  <a:pt x="298387" y="70001"/>
                </a:cubicBezTo>
                <a:cubicBezTo>
                  <a:pt x="345011" y="59672"/>
                  <a:pt x="389535" y="45726"/>
                  <a:pt x="430782" y="19902"/>
                </a:cubicBezTo>
                <a:close/>
              </a:path>
            </a:pathLst>
          </a:custGeom>
        </p:spPr>
      </p:pic>
      <p:pic>
        <p:nvPicPr>
          <p:cNvPr id="10" name="Picture 9" descr="Signature"/>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0" y="0"/>
            <a:ext cx="3937000" cy="698500"/>
          </a:xfrm>
          <a:prstGeom prst="rect">
            <a:avLst/>
          </a:prstGeom>
          <a:noFill/>
          <a:ln>
            <a:noFill/>
          </a:ln>
        </p:spPr>
      </p:pic>
    </p:spTree>
    <p:extLst>
      <p:ext uri="{BB962C8B-B14F-4D97-AF65-F5344CB8AC3E}">
        <p14:creationId xmlns:p14="http://schemas.microsoft.com/office/powerpoint/2010/main" val="3660791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sp>
        <p:nvSpPr>
          <p:cNvPr id="3" name="Content Placeholder 2"/>
          <p:cNvSpPr>
            <a:spLocks noGrp="1"/>
          </p:cNvSpPr>
          <p:nvPr>
            <p:ph idx="1"/>
          </p:nvPr>
        </p:nvSpPr>
        <p:spPr/>
        <p:txBody>
          <a:bodyPr/>
          <a:lstStyle/>
          <a:p>
            <a:pPr marL="0" indent="0">
              <a:buNone/>
            </a:pPr>
            <a:endParaRPr lang="en-IE" dirty="0">
              <a:solidFill>
                <a:srgbClr val="FF0000"/>
              </a:solidFill>
            </a:endParaRPr>
          </a:p>
          <a:p>
            <a:pPr marL="0" indent="0" algn="ctr">
              <a:buNone/>
            </a:pPr>
            <a:r>
              <a:rPr lang="ga-IE" sz="6000">
                <a:solidFill>
                  <a:srgbClr val="FF0000"/>
                </a:solidFill>
              </a:rPr>
              <a:t>Gníomhaíocht</a:t>
            </a:r>
          </a:p>
          <a:p>
            <a:pPr marL="0" indent="0" algn="ctr">
              <a:buNone/>
            </a:pPr>
            <a:r>
              <a:rPr lang="ga-IE" sz="3600">
                <a:solidFill>
                  <a:srgbClr val="FF0000"/>
                </a:solidFill>
              </a:rPr>
              <a:t>Amlíne saolré an traonaigh</a:t>
            </a:r>
          </a:p>
          <a:p>
            <a:pPr marL="0" indent="0" algn="ctr">
              <a:buNone/>
            </a:pPr>
            <a:r>
              <a:rPr lang="ga-IE" sz="3600">
                <a:solidFill>
                  <a:srgbClr val="FF0000"/>
                </a:solidFill>
              </a:rPr>
              <a:t>Séasúr bainte</a:t>
            </a:r>
          </a:p>
          <a:p>
            <a:pPr marL="0" indent="0" algn="ctr">
              <a:buNone/>
            </a:pPr>
            <a:r>
              <a:rPr lang="ga-IE" sz="2400">
                <a:solidFill>
                  <a:srgbClr val="FF0000"/>
                </a:solidFill>
              </a:rPr>
              <a:t>Aguisín 4</a:t>
            </a:r>
          </a:p>
        </p:txBody>
      </p:sp>
      <p:pic>
        <p:nvPicPr>
          <p:cNvPr id="4" name="Picture 3" descr="Signature"/>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33809737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13610" y="4232887"/>
          <a:ext cx="11201400" cy="64008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600200">
                  <a:extLst>
                    <a:ext uri="{9D8B030D-6E8A-4147-A177-3AD203B41FA5}">
                      <a16:colId xmlns:a16="http://schemas.microsoft.com/office/drawing/2014/main" val="20003"/>
                    </a:ext>
                  </a:extLst>
                </a:gridCol>
                <a:gridCol w="1600200">
                  <a:extLst>
                    <a:ext uri="{9D8B030D-6E8A-4147-A177-3AD203B41FA5}">
                      <a16:colId xmlns:a16="http://schemas.microsoft.com/office/drawing/2014/main" val="20004"/>
                    </a:ext>
                  </a:extLst>
                </a:gridCol>
                <a:gridCol w="1600200">
                  <a:extLst>
                    <a:ext uri="{9D8B030D-6E8A-4147-A177-3AD203B41FA5}">
                      <a16:colId xmlns:a16="http://schemas.microsoft.com/office/drawing/2014/main" val="20005"/>
                    </a:ext>
                  </a:extLst>
                </a:gridCol>
                <a:gridCol w="1600200">
                  <a:extLst>
                    <a:ext uri="{9D8B030D-6E8A-4147-A177-3AD203B41FA5}">
                      <a16:colId xmlns:a16="http://schemas.microsoft.com/office/drawing/2014/main" val="20006"/>
                    </a:ext>
                  </a:extLst>
                </a:gridCol>
              </a:tblGrid>
              <a:tr h="370840">
                <a:tc>
                  <a:txBody>
                    <a:bodyPr/>
                    <a:lstStyle/>
                    <a:p>
                      <a:pPr algn="ctr"/>
                      <a:r>
                        <a:rPr lang="ga-IE"/>
                        <a:t>Aibreán</a:t>
                      </a:r>
                    </a:p>
                  </a:txBody>
                  <a:tcPr>
                    <a:solidFill>
                      <a:schemeClr val="accent1">
                        <a:lumMod val="75000"/>
                      </a:schemeClr>
                    </a:solidFill>
                  </a:tcPr>
                </a:tc>
                <a:tc>
                  <a:txBody>
                    <a:bodyPr/>
                    <a:lstStyle/>
                    <a:p>
                      <a:pPr algn="ctr"/>
                      <a:r>
                        <a:rPr lang="ga-IE"/>
                        <a:t>Bealtaine</a:t>
                      </a:r>
                    </a:p>
                  </a:txBody>
                  <a:tcPr>
                    <a:solidFill>
                      <a:schemeClr val="accent1">
                        <a:lumMod val="75000"/>
                      </a:schemeClr>
                    </a:solidFill>
                  </a:tcPr>
                </a:tc>
                <a:tc>
                  <a:txBody>
                    <a:bodyPr/>
                    <a:lstStyle/>
                    <a:p>
                      <a:pPr algn="ctr"/>
                      <a:r>
                        <a:rPr lang="ga-IE"/>
                        <a:t>Meitheamh</a:t>
                      </a:r>
                    </a:p>
                  </a:txBody>
                  <a:tcPr>
                    <a:solidFill>
                      <a:schemeClr val="accent1">
                        <a:lumMod val="75000"/>
                      </a:schemeClr>
                    </a:solidFill>
                  </a:tcPr>
                </a:tc>
                <a:tc>
                  <a:txBody>
                    <a:bodyPr/>
                    <a:lstStyle/>
                    <a:p>
                      <a:pPr algn="ctr"/>
                      <a:r>
                        <a:rPr lang="ga-IE"/>
                        <a:t>Iúil</a:t>
                      </a:r>
                    </a:p>
                  </a:txBody>
                  <a:tcPr>
                    <a:solidFill>
                      <a:schemeClr val="accent1">
                        <a:lumMod val="75000"/>
                      </a:schemeClr>
                    </a:solidFill>
                  </a:tcPr>
                </a:tc>
                <a:tc>
                  <a:txBody>
                    <a:bodyPr/>
                    <a:lstStyle/>
                    <a:p>
                      <a:pPr algn="ctr"/>
                      <a:r>
                        <a:rPr lang="ga-IE"/>
                        <a:t>Lúnasa</a:t>
                      </a:r>
                    </a:p>
                  </a:txBody>
                  <a:tcPr>
                    <a:solidFill>
                      <a:schemeClr val="accent1">
                        <a:lumMod val="75000"/>
                      </a:schemeClr>
                    </a:solidFill>
                  </a:tcPr>
                </a:tc>
                <a:tc>
                  <a:txBody>
                    <a:bodyPr/>
                    <a:lstStyle/>
                    <a:p>
                      <a:pPr algn="ctr"/>
                      <a:r>
                        <a:rPr lang="ga-IE"/>
                        <a:t>Meán Fómhair</a:t>
                      </a:r>
                    </a:p>
                  </a:txBody>
                  <a:tcPr>
                    <a:solidFill>
                      <a:schemeClr val="accent1">
                        <a:lumMod val="75000"/>
                      </a:schemeClr>
                    </a:solidFill>
                  </a:tcPr>
                </a:tc>
                <a:tc>
                  <a:txBody>
                    <a:bodyPr/>
                    <a:lstStyle/>
                    <a:p>
                      <a:pPr algn="ctr"/>
                      <a:r>
                        <a:rPr lang="ga-IE"/>
                        <a:t>Deireadh Fómhair</a:t>
                      </a:r>
                    </a:p>
                  </a:txBody>
                  <a:tcPr>
                    <a:solidFill>
                      <a:schemeClr val="accent1">
                        <a:lumMod val="75000"/>
                      </a:schemeClr>
                    </a:solidFill>
                  </a:tcPr>
                </a:tc>
                <a:extLst>
                  <a:ext uri="{0D108BD9-81ED-4DB2-BD59-A6C34878D82A}">
                    <a16:rowId xmlns:a16="http://schemas.microsoft.com/office/drawing/2014/main" val="10000"/>
                  </a:ext>
                </a:extLst>
              </a:tr>
            </a:tbl>
          </a:graphicData>
        </a:graphic>
      </p:graphicFrame>
      <p:sp>
        <p:nvSpPr>
          <p:cNvPr id="3" name="Rectangle 2"/>
          <p:cNvSpPr/>
          <p:nvPr/>
        </p:nvSpPr>
        <p:spPr>
          <a:xfrm>
            <a:off x="1765819" y="3633536"/>
            <a:ext cx="1058779" cy="445169"/>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a:solidFill>
                  <a:schemeClr val="tx1"/>
                </a:solidFill>
              </a:rPr>
              <a:t>Teacht</a:t>
            </a:r>
          </a:p>
        </p:txBody>
      </p:sp>
      <p:sp>
        <p:nvSpPr>
          <p:cNvPr id="4" name="Rectangle 3"/>
          <p:cNvSpPr/>
          <p:nvPr/>
        </p:nvSpPr>
        <p:spPr>
          <a:xfrm>
            <a:off x="2824598" y="3633536"/>
            <a:ext cx="530854" cy="445169"/>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100" dirty="0">
                <a:solidFill>
                  <a:schemeClr val="tx1"/>
                </a:solidFill>
              </a:rPr>
              <a:t>Breith</a:t>
            </a:r>
          </a:p>
        </p:txBody>
      </p:sp>
      <p:sp>
        <p:nvSpPr>
          <p:cNvPr id="5" name="Rectangle 4"/>
          <p:cNvSpPr/>
          <p:nvPr/>
        </p:nvSpPr>
        <p:spPr>
          <a:xfrm>
            <a:off x="5072932" y="3633535"/>
            <a:ext cx="1121134" cy="445169"/>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100" dirty="0">
                <a:solidFill>
                  <a:schemeClr val="tx1"/>
                </a:solidFill>
              </a:rPr>
              <a:t>Sicíní neamhspleácha</a:t>
            </a:r>
          </a:p>
        </p:txBody>
      </p:sp>
      <p:sp>
        <p:nvSpPr>
          <p:cNvPr id="6" name="Rectangle 5"/>
          <p:cNvSpPr/>
          <p:nvPr/>
        </p:nvSpPr>
        <p:spPr>
          <a:xfrm>
            <a:off x="3355452" y="3633536"/>
            <a:ext cx="1058779" cy="445169"/>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400">
                <a:solidFill>
                  <a:schemeClr val="tx1"/>
                </a:solidFill>
              </a:rPr>
              <a:t>Gor</a:t>
            </a:r>
          </a:p>
        </p:txBody>
      </p:sp>
      <p:sp>
        <p:nvSpPr>
          <p:cNvPr id="7" name="Rectangle 6"/>
          <p:cNvSpPr/>
          <p:nvPr/>
        </p:nvSpPr>
        <p:spPr>
          <a:xfrm>
            <a:off x="4414231" y="3633535"/>
            <a:ext cx="658701" cy="445169"/>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400" dirty="0">
                <a:solidFill>
                  <a:schemeClr val="tx1"/>
                </a:solidFill>
              </a:rPr>
              <a:t>Cúram sicíní</a:t>
            </a:r>
          </a:p>
        </p:txBody>
      </p:sp>
      <p:sp>
        <p:nvSpPr>
          <p:cNvPr id="9" name="Rectangle 8"/>
          <p:cNvSpPr/>
          <p:nvPr/>
        </p:nvSpPr>
        <p:spPr>
          <a:xfrm>
            <a:off x="5139753" y="2965782"/>
            <a:ext cx="530854" cy="445169"/>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100" dirty="0">
                <a:solidFill>
                  <a:schemeClr val="tx1"/>
                </a:solidFill>
              </a:rPr>
              <a:t>Breith</a:t>
            </a:r>
          </a:p>
        </p:txBody>
      </p:sp>
      <p:sp>
        <p:nvSpPr>
          <p:cNvPr id="10" name="Rectangle 9"/>
          <p:cNvSpPr/>
          <p:nvPr/>
        </p:nvSpPr>
        <p:spPr>
          <a:xfrm>
            <a:off x="7506030" y="2965781"/>
            <a:ext cx="978011" cy="445169"/>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900" dirty="0">
                <a:solidFill>
                  <a:schemeClr val="tx1"/>
                </a:solidFill>
              </a:rPr>
              <a:t>Sicíní neamhspleácha</a:t>
            </a:r>
          </a:p>
        </p:txBody>
      </p:sp>
      <p:sp>
        <p:nvSpPr>
          <p:cNvPr id="11" name="Rectangle 10"/>
          <p:cNvSpPr/>
          <p:nvPr/>
        </p:nvSpPr>
        <p:spPr>
          <a:xfrm>
            <a:off x="5670607" y="2965782"/>
            <a:ext cx="1058779" cy="445169"/>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400" dirty="0">
                <a:solidFill>
                  <a:schemeClr val="tx1"/>
                </a:solidFill>
              </a:rPr>
              <a:t>Gor</a:t>
            </a:r>
          </a:p>
        </p:txBody>
      </p:sp>
      <p:sp>
        <p:nvSpPr>
          <p:cNvPr id="12" name="Rectangle 11"/>
          <p:cNvSpPr/>
          <p:nvPr/>
        </p:nvSpPr>
        <p:spPr>
          <a:xfrm>
            <a:off x="6729386" y="2965781"/>
            <a:ext cx="776645" cy="445169"/>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400">
                <a:solidFill>
                  <a:schemeClr val="tx1"/>
                </a:solidFill>
              </a:rPr>
              <a:t>Cúram sicíní</a:t>
            </a:r>
          </a:p>
        </p:txBody>
      </p:sp>
      <p:sp>
        <p:nvSpPr>
          <p:cNvPr id="14" name="Rectangle 13"/>
          <p:cNvSpPr/>
          <p:nvPr/>
        </p:nvSpPr>
        <p:spPr>
          <a:xfrm>
            <a:off x="8539701" y="2220935"/>
            <a:ext cx="1058779" cy="445169"/>
          </a:xfrm>
          <a:prstGeom prst="rect">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400">
                <a:solidFill>
                  <a:schemeClr val="tx1"/>
                </a:solidFill>
              </a:rPr>
              <a:t>Imeacht</a:t>
            </a:r>
          </a:p>
        </p:txBody>
      </p:sp>
      <p:pic>
        <p:nvPicPr>
          <p:cNvPr id="22" name="Picture 21"/>
          <p:cNvPicPr>
            <a:picLocks noChangeAspect="1"/>
          </p:cNvPicPr>
          <p:nvPr/>
        </p:nvPicPr>
        <p:blipFill>
          <a:blip r:embed="rId3"/>
          <a:stretch>
            <a:fillRect/>
          </a:stretch>
        </p:blipFill>
        <p:spPr>
          <a:xfrm>
            <a:off x="1085275" y="4757909"/>
            <a:ext cx="1684258" cy="1262925"/>
          </a:xfrm>
          <a:prstGeom prst="rect">
            <a:avLst/>
          </a:prstGeom>
          <a:solidFill>
            <a:srgbClr val="FFFFFF">
              <a:shade val="85000"/>
            </a:srgbClr>
          </a:solidFill>
          <a:ln w="1905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Picture 22"/>
          <p:cNvPicPr>
            <a:picLocks noChangeAspect="1"/>
          </p:cNvPicPr>
          <p:nvPr/>
        </p:nvPicPr>
        <p:blipFill>
          <a:blip r:embed="rId4"/>
          <a:stretch>
            <a:fillRect/>
          </a:stretch>
        </p:blipFill>
        <p:spPr>
          <a:xfrm>
            <a:off x="4239226" y="4704255"/>
            <a:ext cx="1801054" cy="1350790"/>
          </a:xfrm>
          <a:prstGeom prst="rect">
            <a:avLst/>
          </a:prstGeom>
        </p:spPr>
      </p:pic>
      <p:pic>
        <p:nvPicPr>
          <p:cNvPr id="25" name="Picture 24"/>
          <p:cNvPicPr>
            <a:picLocks noChangeAspect="1"/>
          </p:cNvPicPr>
          <p:nvPr/>
        </p:nvPicPr>
        <p:blipFill>
          <a:blip r:embed="rId4"/>
          <a:stretch>
            <a:fillRect/>
          </a:stretch>
        </p:blipFill>
        <p:spPr>
          <a:xfrm>
            <a:off x="4657434" y="4704255"/>
            <a:ext cx="1801054" cy="1350790"/>
          </a:xfrm>
          <a:prstGeom prst="rect">
            <a:avLst/>
          </a:prstGeom>
        </p:spPr>
      </p:pic>
      <p:pic>
        <p:nvPicPr>
          <p:cNvPr id="26" name="Picture 25"/>
          <p:cNvPicPr>
            <a:picLocks noChangeAspect="1"/>
          </p:cNvPicPr>
          <p:nvPr/>
        </p:nvPicPr>
        <p:blipFill>
          <a:blip r:embed="rId4"/>
          <a:stretch>
            <a:fillRect/>
          </a:stretch>
        </p:blipFill>
        <p:spPr>
          <a:xfrm>
            <a:off x="6448505" y="4721853"/>
            <a:ext cx="1777590" cy="1333192"/>
          </a:xfrm>
          <a:prstGeom prst="rect">
            <a:avLst/>
          </a:prstGeom>
        </p:spPr>
      </p:pic>
      <p:sp>
        <p:nvSpPr>
          <p:cNvPr id="13" name="Rectangle 12"/>
          <p:cNvSpPr/>
          <p:nvPr/>
        </p:nvSpPr>
        <p:spPr>
          <a:xfrm>
            <a:off x="7117708" y="2220936"/>
            <a:ext cx="1421993" cy="445169"/>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400">
                <a:solidFill>
                  <a:schemeClr val="tx1"/>
                </a:solidFill>
              </a:rPr>
              <a:t>Baineannaigh i mbun folta</a:t>
            </a:r>
          </a:p>
        </p:txBody>
      </p:sp>
      <p:sp>
        <p:nvSpPr>
          <p:cNvPr id="21" name="Rectangle 20"/>
          <p:cNvSpPr/>
          <p:nvPr/>
        </p:nvSpPr>
        <p:spPr>
          <a:xfrm>
            <a:off x="6194066" y="3633535"/>
            <a:ext cx="1058779" cy="445169"/>
          </a:xfrm>
          <a:prstGeom prst="rect">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400">
                <a:solidFill>
                  <a:schemeClr val="tx1"/>
                </a:solidFill>
              </a:rPr>
              <a:t>Imeacht</a:t>
            </a:r>
          </a:p>
        </p:txBody>
      </p:sp>
      <p:sp>
        <p:nvSpPr>
          <p:cNvPr id="28" name="Rectangle 27"/>
          <p:cNvSpPr/>
          <p:nvPr/>
        </p:nvSpPr>
        <p:spPr>
          <a:xfrm>
            <a:off x="8499806" y="2965781"/>
            <a:ext cx="1058779" cy="445169"/>
          </a:xfrm>
          <a:prstGeom prst="rect">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ga-IE" sz="1400">
                <a:solidFill>
                  <a:schemeClr val="tx1"/>
                </a:solidFill>
              </a:rPr>
              <a:t>Imeacht</a:t>
            </a:r>
          </a:p>
        </p:txBody>
      </p:sp>
      <p:pic>
        <p:nvPicPr>
          <p:cNvPr id="29" name="Picture 28"/>
          <p:cNvPicPr>
            <a:picLocks noChangeAspect="1"/>
          </p:cNvPicPr>
          <p:nvPr/>
        </p:nvPicPr>
        <p:blipFill>
          <a:blip r:embed="rId3"/>
          <a:stretch>
            <a:fillRect/>
          </a:stretch>
        </p:blipFill>
        <p:spPr>
          <a:xfrm>
            <a:off x="2771799" y="4765785"/>
            <a:ext cx="1684258" cy="1262925"/>
          </a:xfrm>
          <a:prstGeom prst="rect">
            <a:avLst/>
          </a:prstGeom>
          <a:solidFill>
            <a:srgbClr val="FFFFFF">
              <a:shade val="85000"/>
            </a:srgbClr>
          </a:solidFill>
          <a:ln w="1905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5"/>
          <a:stretch>
            <a:fillRect/>
          </a:stretch>
        </p:blipFill>
        <p:spPr>
          <a:xfrm>
            <a:off x="4755510" y="454005"/>
            <a:ext cx="2328225" cy="1749332"/>
          </a:xfrm>
          <a:prstGeom prst="rect">
            <a:avLst/>
          </a:prstGeom>
        </p:spPr>
      </p:pic>
      <p:pic>
        <p:nvPicPr>
          <p:cNvPr id="15" name="Picture 14"/>
          <p:cNvPicPr>
            <a:picLocks noChangeAspect="1"/>
          </p:cNvPicPr>
          <p:nvPr/>
        </p:nvPicPr>
        <p:blipFill>
          <a:blip r:embed="rId6"/>
          <a:stretch>
            <a:fillRect/>
          </a:stretch>
        </p:blipFill>
        <p:spPr>
          <a:xfrm>
            <a:off x="2838152" y="349108"/>
            <a:ext cx="1619250" cy="2066925"/>
          </a:xfrm>
          <a:prstGeom prst="rect">
            <a:avLst/>
          </a:prstGeom>
        </p:spPr>
      </p:pic>
      <p:pic>
        <p:nvPicPr>
          <p:cNvPr id="16" name="Picture 15"/>
          <p:cNvPicPr>
            <a:picLocks noChangeAspect="1"/>
          </p:cNvPicPr>
          <p:nvPr/>
        </p:nvPicPr>
        <p:blipFill>
          <a:blip r:embed="rId7"/>
          <a:stretch>
            <a:fillRect/>
          </a:stretch>
        </p:blipFill>
        <p:spPr>
          <a:xfrm>
            <a:off x="272949" y="413911"/>
            <a:ext cx="2496584" cy="1872438"/>
          </a:xfrm>
          <a:prstGeom prst="rect">
            <a:avLst/>
          </a:prstGeom>
        </p:spPr>
      </p:pic>
      <p:pic>
        <p:nvPicPr>
          <p:cNvPr id="17" name="Picture 16"/>
          <p:cNvPicPr>
            <a:picLocks noChangeAspect="1"/>
          </p:cNvPicPr>
          <p:nvPr/>
        </p:nvPicPr>
        <p:blipFill>
          <a:blip r:embed="rId8"/>
          <a:stretch>
            <a:fillRect/>
          </a:stretch>
        </p:blipFill>
        <p:spPr>
          <a:xfrm>
            <a:off x="7634374" y="418298"/>
            <a:ext cx="2086482" cy="1648455"/>
          </a:xfrm>
          <a:prstGeom prst="rect">
            <a:avLst/>
          </a:prstGeom>
        </p:spPr>
      </p:pic>
      <p:pic>
        <p:nvPicPr>
          <p:cNvPr id="30" name="Picture 29"/>
          <p:cNvPicPr>
            <a:picLocks noChangeAspect="1"/>
          </p:cNvPicPr>
          <p:nvPr/>
        </p:nvPicPr>
        <p:blipFill>
          <a:blip r:embed="rId4"/>
          <a:stretch>
            <a:fillRect/>
          </a:stretch>
        </p:blipFill>
        <p:spPr>
          <a:xfrm>
            <a:off x="8223422" y="4593845"/>
            <a:ext cx="1953342" cy="1465006"/>
          </a:xfrm>
          <a:prstGeom prst="rect">
            <a:avLst/>
          </a:prstGeom>
        </p:spPr>
      </p:pic>
      <p:pic>
        <p:nvPicPr>
          <p:cNvPr id="32" name="Picture 31" descr="Signature"/>
          <p:cNvPicPr/>
          <p:nvPr/>
        </p:nvPicPr>
        <p:blipFill>
          <a:blip r:embed="rId9" r:link="rId10">
            <a:extLst>
              <a:ext uri="{28A0092B-C50C-407E-A947-70E740481C1C}">
                <a14:useLocalDpi xmlns:a14="http://schemas.microsoft.com/office/drawing/2010/main" val="0"/>
              </a:ext>
            </a:extLst>
          </a:blip>
          <a:srcRect/>
          <a:stretch>
            <a:fillRect/>
          </a:stretch>
        </p:blipFill>
        <p:spPr bwMode="auto">
          <a:xfrm>
            <a:off x="8203121" y="6158177"/>
            <a:ext cx="3937000" cy="698500"/>
          </a:xfrm>
          <a:prstGeom prst="rect">
            <a:avLst/>
          </a:prstGeom>
          <a:noFill/>
          <a:ln>
            <a:noFill/>
          </a:ln>
        </p:spPr>
      </p:pic>
      <p:sp>
        <p:nvSpPr>
          <p:cNvPr id="31" name="Rectangle 30"/>
          <p:cNvSpPr/>
          <p:nvPr/>
        </p:nvSpPr>
        <p:spPr>
          <a:xfrm>
            <a:off x="2437421" y="2203337"/>
            <a:ext cx="4338833" cy="4643132"/>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9" name="Rectangle 18"/>
          <p:cNvSpPr/>
          <p:nvPr/>
        </p:nvSpPr>
        <p:spPr>
          <a:xfrm>
            <a:off x="6780272" y="2203337"/>
            <a:ext cx="1747960" cy="4643132"/>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1486337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4" grpId="0" animBg="1"/>
      <p:bldP spid="13" grpId="0" animBg="1"/>
      <p:bldP spid="21" grpId="0" animBg="1"/>
      <p:bldP spid="28" grpId="0" animBg="1"/>
      <p:bldP spid="31"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1636DA7A-090F-4D44-9EA5-EF3288EC1826}"/>
              </a:ext>
            </a:extLst>
          </p:cNvPr>
          <p:cNvPicPr>
            <a:picLocks noGrp="1" noChangeAspect="1"/>
          </p:cNvPicPr>
          <p:nvPr>
            <p:ph idx="1"/>
          </p:nvPr>
        </p:nvPicPr>
        <p:blipFill rotWithShape="1">
          <a:blip r:embed="rId2"/>
          <a:srcRect l="3750" t="18900" b="5827"/>
          <a:stretch/>
        </p:blipFill>
        <p:spPr bwMode="auto">
          <a:xfrm>
            <a:off x="0" y="0"/>
            <a:ext cx="12192000" cy="636528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9C6D3035-BB07-4F3C-88A5-A1021B6317FA}"/>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ga-IE" sz="3600">
                <a:solidFill>
                  <a:schemeClr val="tx1">
                    <a:lumMod val="85000"/>
                    <a:lumOff val="15000"/>
                  </a:schemeClr>
                </a:solidFill>
              </a:rPr>
              <a:t>Cén fáth ar gá an Traonach a chosaint?</a:t>
            </a:r>
          </a:p>
        </p:txBody>
      </p:sp>
      <p:pic>
        <p:nvPicPr>
          <p:cNvPr id="5" name="Picture 4"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0" y="0"/>
            <a:ext cx="3937000" cy="698500"/>
          </a:xfrm>
          <a:prstGeom prst="rect">
            <a:avLst/>
          </a:prstGeom>
          <a:noFill/>
          <a:ln>
            <a:noFill/>
          </a:ln>
        </p:spPr>
      </p:pic>
    </p:spTree>
    <p:extLst>
      <p:ext uri="{BB962C8B-B14F-4D97-AF65-F5344CB8AC3E}">
        <p14:creationId xmlns:p14="http://schemas.microsoft.com/office/powerpoint/2010/main" val="1443929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sp>
        <p:nvSpPr>
          <p:cNvPr id="3" name="Content Placeholder 2"/>
          <p:cNvSpPr>
            <a:spLocks noGrp="1"/>
          </p:cNvSpPr>
          <p:nvPr>
            <p:ph idx="1"/>
          </p:nvPr>
        </p:nvSpPr>
        <p:spPr/>
        <p:txBody>
          <a:bodyPr/>
          <a:lstStyle/>
          <a:p>
            <a:pPr marL="0" indent="0">
              <a:buNone/>
            </a:pPr>
            <a:endParaRPr lang="en-IE" dirty="0">
              <a:solidFill>
                <a:srgbClr val="FF0000"/>
              </a:solidFill>
            </a:endParaRPr>
          </a:p>
          <a:p>
            <a:pPr marL="0" indent="0" algn="ctr">
              <a:buNone/>
            </a:pPr>
            <a:r>
              <a:rPr lang="ga-IE" sz="8000">
                <a:solidFill>
                  <a:srgbClr val="FF0000"/>
                </a:solidFill>
              </a:rPr>
              <a:t>Gníomhaíocht</a:t>
            </a:r>
          </a:p>
          <a:p>
            <a:pPr marL="0" indent="0" algn="ctr">
              <a:buNone/>
            </a:pPr>
            <a:r>
              <a:rPr lang="ga-IE" sz="3600">
                <a:solidFill>
                  <a:srgbClr val="FF0000"/>
                </a:solidFill>
              </a:rPr>
              <a:t>Lomadh atá fabhrach don Fhiadhúlra</a:t>
            </a:r>
          </a:p>
          <a:p>
            <a:pPr marL="0" indent="0" algn="ctr">
              <a:buNone/>
            </a:pPr>
            <a:r>
              <a:rPr lang="ga-IE" sz="3600">
                <a:solidFill>
                  <a:srgbClr val="FF0000"/>
                </a:solidFill>
              </a:rPr>
              <a:t>Ligeann sé don fhiadhúlra éalú go limistéar tearmainn sábháilte</a:t>
            </a:r>
          </a:p>
          <a:p>
            <a:pPr marL="0" indent="0" algn="ctr">
              <a:buNone/>
            </a:pPr>
            <a:r>
              <a:rPr lang="ga-IE" sz="2400">
                <a:solidFill>
                  <a:srgbClr val="FF0000"/>
                </a:solidFill>
              </a:rPr>
              <a:t>Aguisín 5</a:t>
            </a:r>
          </a:p>
        </p:txBody>
      </p:sp>
      <p:pic>
        <p:nvPicPr>
          <p:cNvPr id="4" name="Picture 3" descr="Signature"/>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2347590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E9480-A4CD-47C1-AA3C-F172E780103B}"/>
              </a:ext>
            </a:extLst>
          </p:cNvPr>
          <p:cNvSpPr>
            <a:spLocks noGrp="1"/>
          </p:cNvSpPr>
          <p:nvPr>
            <p:ph type="title"/>
          </p:nvPr>
        </p:nvSpPr>
        <p:spPr>
          <a:xfrm>
            <a:off x="638881" y="417576"/>
            <a:ext cx="10909640" cy="1249394"/>
          </a:xfrm>
        </p:spPr>
        <p:txBody>
          <a:bodyPr vert="horz" lIns="91440" tIns="45720" rIns="91440" bIns="45720" rtlCol="0" anchor="ctr">
            <a:normAutofit fontScale="90000"/>
          </a:bodyPr>
          <a:lstStyle/>
          <a:p>
            <a:pPr algn="ctr"/>
            <a:r>
              <a:rPr lang="ga-IE" sz="6600"/>
              <a:t>Lomadh le haghaidh Caomhnú Fiadhúlra!</a:t>
            </a:r>
          </a:p>
        </p:txBody>
      </p:sp>
      <p:pic>
        <p:nvPicPr>
          <p:cNvPr id="4" name="Picture 3">
            <a:extLst>
              <a:ext uri="{FF2B5EF4-FFF2-40B4-BE49-F238E27FC236}">
                <a16:creationId xmlns:a16="http://schemas.microsoft.com/office/drawing/2014/main" id="{315F4FC3-72A4-4E9F-B90F-D20FD21A11A3}"/>
              </a:ext>
            </a:extLst>
          </p:cNvPr>
          <p:cNvPicPr>
            <a:picLocks noChangeAspect="1"/>
          </p:cNvPicPr>
          <p:nvPr/>
        </p:nvPicPr>
        <p:blipFill>
          <a:blip r:embed="rId2"/>
          <a:stretch>
            <a:fillRect/>
          </a:stretch>
        </p:blipFill>
        <p:spPr>
          <a:xfrm>
            <a:off x="781050" y="1999488"/>
            <a:ext cx="10839449" cy="4601337"/>
          </a:xfrm>
          <a:prstGeom prst="rect">
            <a:avLst/>
          </a:prstGeom>
        </p:spPr>
      </p:pic>
      <p:pic>
        <p:nvPicPr>
          <p:cNvPr id="5" name="Picture 4"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42696947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D31FC2-A6E3-4EB1-880F-44B7EF6D51E4}"/>
              </a:ext>
            </a:extLst>
          </p:cNvPr>
          <p:cNvPicPr>
            <a:picLocks noChangeAspect="1"/>
          </p:cNvPicPr>
          <p:nvPr/>
        </p:nvPicPr>
        <p:blipFill rotWithShape="1">
          <a:blip r:embed="rId2"/>
          <a:srcRect t="24203" b="19275"/>
          <a:stretch/>
        </p:blipFill>
        <p:spPr>
          <a:xfrm>
            <a:off x="20" y="1282"/>
            <a:ext cx="12191980" cy="6856718"/>
          </a:xfrm>
          <a:prstGeom prst="rect">
            <a:avLst/>
          </a:prstGeom>
        </p:spPr>
      </p:pic>
      <p:pic>
        <p:nvPicPr>
          <p:cNvPr id="4" name="Picture 3"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20" y="6159500"/>
            <a:ext cx="3937000" cy="698500"/>
          </a:xfrm>
          <a:prstGeom prst="rect">
            <a:avLst/>
          </a:prstGeom>
          <a:noFill/>
          <a:ln>
            <a:noFill/>
          </a:ln>
        </p:spPr>
      </p:pic>
    </p:spTree>
    <p:extLst>
      <p:ext uri="{BB962C8B-B14F-4D97-AF65-F5344CB8AC3E}">
        <p14:creationId xmlns:p14="http://schemas.microsoft.com/office/powerpoint/2010/main" val="2825623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6FB88F-8A97-479D-A39F-62A03769751A}"/>
              </a:ext>
            </a:extLst>
          </p:cNvPr>
          <p:cNvPicPr>
            <a:picLocks noChangeAspect="1"/>
          </p:cNvPicPr>
          <p:nvPr/>
        </p:nvPicPr>
        <p:blipFill rotWithShape="1">
          <a:blip r:embed="rId2"/>
          <a:srcRect t="6153" b="1255"/>
          <a:stretch/>
        </p:blipFill>
        <p:spPr>
          <a:xfrm>
            <a:off x="-3049" y="-115400"/>
            <a:ext cx="12191999" cy="6857990"/>
          </a:xfrm>
          <a:prstGeom prst="rect">
            <a:avLst/>
          </a:prstGeom>
        </p:spPr>
      </p:pic>
      <p:pic>
        <p:nvPicPr>
          <p:cNvPr id="5" name="Picture 4"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20" y="6159500"/>
            <a:ext cx="3937000" cy="698500"/>
          </a:xfrm>
          <a:prstGeom prst="rect">
            <a:avLst/>
          </a:prstGeom>
          <a:noFill/>
          <a:ln>
            <a:noFill/>
          </a:ln>
        </p:spPr>
      </p:pic>
    </p:spTree>
    <p:extLst>
      <p:ext uri="{BB962C8B-B14F-4D97-AF65-F5344CB8AC3E}">
        <p14:creationId xmlns:p14="http://schemas.microsoft.com/office/powerpoint/2010/main" val="2040530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50AD0AB-1715-4E86-A6B8-D01BA763BB21}"/>
              </a:ext>
            </a:extLst>
          </p:cNvPr>
          <p:cNvPicPr/>
          <p:nvPr/>
        </p:nvPicPr>
        <p:blipFill rotWithShape="1">
          <a:blip r:embed="rId2"/>
          <a:srcRect t="19"/>
          <a:stretch/>
        </p:blipFill>
        <p:spPr>
          <a:xfrm>
            <a:off x="20" y="1282"/>
            <a:ext cx="12191980" cy="6856718"/>
          </a:xfrm>
          <a:prstGeom prst="rect">
            <a:avLst/>
          </a:prstGeom>
        </p:spPr>
      </p:pic>
      <p:sp>
        <p:nvSpPr>
          <p:cNvPr id="4" name="Rectangle 3">
            <a:extLst>
              <a:ext uri="{FF2B5EF4-FFF2-40B4-BE49-F238E27FC236}">
                <a16:creationId xmlns:a16="http://schemas.microsoft.com/office/drawing/2014/main" id="{8782CEC0-D9CC-4D27-8361-DDF7C3FB6101}"/>
              </a:ext>
            </a:extLst>
          </p:cNvPr>
          <p:cNvSpPr/>
          <p:nvPr/>
        </p:nvSpPr>
        <p:spPr>
          <a:xfrm>
            <a:off x="1069758" y="4316437"/>
            <a:ext cx="5846607" cy="1323439"/>
          </a:xfrm>
          <a:prstGeom prst="rect">
            <a:avLst/>
          </a:prstGeom>
          <a:noFill/>
        </p:spPr>
        <p:txBody>
          <a:bodyPr wrap="square" lIns="91440" tIns="45720" rIns="91440" bIns="45720">
            <a:spAutoFit/>
          </a:bodyPr>
          <a:lstStyle/>
          <a:p>
            <a:pPr algn="ctr"/>
            <a:r>
              <a:rPr lang="ga-IE" sz="4000"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Feirmeoireacht a thacaíonn le Fiadhúlra</a:t>
            </a:r>
          </a:p>
          <a:p>
            <a:pPr algn="ctr"/>
            <a:r>
              <a:rPr lang="ga-IE"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Barraí beathaithe </a:t>
            </a:r>
            <a:r>
              <a:rPr lang="ga-IE" sz="40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réamhreithíochta</a:t>
            </a:r>
            <a:endParaRPr lang="en-IE" sz="4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5" name="Picture 4"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107901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955" y="370114"/>
            <a:ext cx="11066932" cy="6059859"/>
          </a:xfrm>
          <a:prstGeom prst="rect">
            <a:avLst/>
          </a:prstGeom>
        </p:spPr>
      </p:pic>
      <p:graphicFrame>
        <p:nvGraphicFramePr>
          <p:cNvPr id="4" name="Chart 3"/>
          <p:cNvGraphicFramePr>
            <a:graphicFrameLocks/>
          </p:cNvGraphicFramePr>
          <p:nvPr/>
        </p:nvGraphicFramePr>
        <p:xfrm>
          <a:off x="7424928" y="1646603"/>
          <a:ext cx="4223402" cy="3591654"/>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p:cNvSpPr/>
          <p:nvPr/>
        </p:nvSpPr>
        <p:spPr>
          <a:xfrm>
            <a:off x="882315" y="2319045"/>
            <a:ext cx="3395771" cy="3221784"/>
          </a:xfrm>
          <a:prstGeom prst="rect">
            <a:avLst/>
          </a:prstGeom>
          <a:solidFill>
            <a:schemeClr val="bg1"/>
          </a:solidFill>
        </p:spPr>
        <p:txBody>
          <a:bodyPr wrap="square">
            <a:spAutoFit/>
          </a:bodyPr>
          <a:lstStyle/>
          <a:p>
            <a:pPr marL="285750" indent="-285750">
              <a:buFont typeface="Arial" panose="020B0604020202020204" pitchFamily="34" charset="0"/>
              <a:buChar char="•"/>
            </a:pPr>
            <a:r>
              <a:rPr lang="ga-IE" sz="2000"/>
              <a:t>Stádas Reatha: ag titim</a:t>
            </a:r>
          </a:p>
          <a:p>
            <a:endParaRPr lang="en-IE" sz="2000" dirty="0"/>
          </a:p>
          <a:p>
            <a:pPr marL="285750" indent="-285750">
              <a:buFont typeface="Arial" panose="020B0604020202020204" pitchFamily="34" charset="0"/>
              <a:buChar char="•"/>
            </a:pPr>
            <a:r>
              <a:rPr lang="ga-IE" sz="2000"/>
              <a:t>Caillteanas pobail 85-90% (1978)</a:t>
            </a:r>
          </a:p>
          <a:p>
            <a:endParaRPr lang="en-IE" sz="2000" dirty="0"/>
          </a:p>
          <a:p>
            <a:pPr marL="285750" indent="-285750">
              <a:buFont typeface="Arial" panose="020B0604020202020204" pitchFamily="34" charset="0"/>
              <a:buChar char="•"/>
            </a:pPr>
            <a:r>
              <a:rPr lang="ga-IE" sz="2000"/>
              <a:t>Crapadh raoin 93% (1978)</a:t>
            </a:r>
          </a:p>
          <a:p>
            <a:endParaRPr lang="en-IE" sz="2000" dirty="0"/>
          </a:p>
          <a:p>
            <a:pPr marL="285750" indent="-285750">
              <a:buFont typeface="Arial" panose="020B0604020202020204" pitchFamily="34" charset="0"/>
              <a:buChar char="•"/>
            </a:pPr>
            <a:r>
              <a:rPr lang="ga-IE" sz="2000"/>
              <a:t>Meastachán ar an bpobal 150-160 (5 bhliana</a:t>
            </a:r>
            <a:r>
              <a:rPr lang="ga-IE"/>
              <a:t>)</a:t>
            </a:r>
          </a:p>
        </p:txBody>
      </p:sp>
      <p:pic>
        <p:nvPicPr>
          <p:cNvPr id="6" name="Picture 5" descr="Signature"/>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7469887" y="5726008"/>
            <a:ext cx="3937000" cy="698500"/>
          </a:xfrm>
          <a:prstGeom prst="rect">
            <a:avLst/>
          </a:prstGeom>
          <a:noFill/>
          <a:ln>
            <a:noFill/>
          </a:ln>
        </p:spPr>
      </p:pic>
    </p:spTree>
    <p:extLst>
      <p:ext uri="{BB962C8B-B14F-4D97-AF65-F5344CB8AC3E}">
        <p14:creationId xmlns:p14="http://schemas.microsoft.com/office/powerpoint/2010/main" val="357486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sp>
        <p:nvSpPr>
          <p:cNvPr id="3" name="Content Placeholder 2"/>
          <p:cNvSpPr>
            <a:spLocks noGrp="1"/>
          </p:cNvSpPr>
          <p:nvPr>
            <p:ph idx="1"/>
          </p:nvPr>
        </p:nvSpPr>
        <p:spPr/>
        <p:txBody>
          <a:bodyPr>
            <a:normAutofit fontScale="92500" lnSpcReduction="10000"/>
          </a:bodyPr>
          <a:lstStyle/>
          <a:p>
            <a:pPr marL="0" indent="0">
              <a:buNone/>
            </a:pPr>
            <a:endParaRPr lang="en-IE" dirty="0">
              <a:solidFill>
                <a:srgbClr val="FF0000"/>
              </a:solidFill>
            </a:endParaRPr>
          </a:p>
          <a:p>
            <a:pPr marL="0" indent="0" algn="ctr">
              <a:buNone/>
            </a:pPr>
            <a:r>
              <a:rPr lang="ga-IE" sz="6000">
                <a:solidFill>
                  <a:srgbClr val="FF0000"/>
                </a:solidFill>
              </a:rPr>
              <a:t>Gníomhaíocht</a:t>
            </a:r>
          </a:p>
          <a:p>
            <a:pPr marL="0" indent="0" algn="ctr">
              <a:buNone/>
            </a:pPr>
            <a:endParaRPr lang="en-IE" sz="6000" dirty="0">
              <a:solidFill>
                <a:srgbClr val="FF0000"/>
              </a:solidFill>
            </a:endParaRPr>
          </a:p>
          <a:p>
            <a:pPr marL="0" indent="0" algn="ctr">
              <a:buNone/>
            </a:pPr>
            <a:r>
              <a:rPr lang="ga-IE" sz="6000">
                <a:solidFill>
                  <a:srgbClr val="FF0000"/>
                </a:solidFill>
              </a:rPr>
              <a:t>Plandú síolta</a:t>
            </a:r>
          </a:p>
          <a:p>
            <a:pPr marL="0" indent="0" algn="ctr">
              <a:buNone/>
            </a:pPr>
            <a:endParaRPr lang="en-IE" sz="6000" dirty="0">
              <a:solidFill>
                <a:srgbClr val="FF0000"/>
              </a:solidFill>
            </a:endParaRPr>
          </a:p>
          <a:p>
            <a:pPr marL="0" indent="0" algn="ctr">
              <a:buNone/>
            </a:pPr>
            <a:r>
              <a:rPr lang="ga-IE" sz="3500">
                <a:solidFill>
                  <a:srgbClr val="FF0000"/>
                </a:solidFill>
              </a:rPr>
              <a:t>Dea-Ghnáthóga a Chruthú don Traonach</a:t>
            </a:r>
          </a:p>
        </p:txBody>
      </p:sp>
      <p:pic>
        <p:nvPicPr>
          <p:cNvPr id="4" name="Picture 3" descr="Signature"/>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2494290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2716A6-3821-423A-996A-E454F4DFB7FC}"/>
              </a:ext>
            </a:extLst>
          </p:cNvPr>
          <p:cNvPicPr>
            <a:picLocks noChangeAspect="1"/>
          </p:cNvPicPr>
          <p:nvPr/>
        </p:nvPicPr>
        <p:blipFill rotWithShape="1">
          <a:blip r:embed="rId2">
            <a:extLst>
              <a:ext uri="{28A0092B-C50C-407E-A947-70E740481C1C}">
                <a14:useLocalDpi xmlns:a14="http://schemas.microsoft.com/office/drawing/2010/main" val="0"/>
              </a:ext>
            </a:extLst>
          </a:blip>
          <a:srcRect t="31029" b="26791"/>
          <a:stretch/>
        </p:blipFill>
        <p:spPr>
          <a:xfrm>
            <a:off x="20" y="1282"/>
            <a:ext cx="12191980" cy="6856718"/>
          </a:xfrm>
          <a:prstGeom prst="rect">
            <a:avLst/>
          </a:prstGeom>
        </p:spPr>
      </p:pic>
      <p:sp>
        <p:nvSpPr>
          <p:cNvPr id="2" name="TextBox 1">
            <a:extLst>
              <a:ext uri="{FF2B5EF4-FFF2-40B4-BE49-F238E27FC236}">
                <a16:creationId xmlns:a16="http://schemas.microsoft.com/office/drawing/2014/main" id="{2E4C7040-6CB8-47E7-85AF-56A2940EE943}"/>
              </a:ext>
            </a:extLst>
          </p:cNvPr>
          <p:cNvSpPr txBox="1"/>
          <p:nvPr/>
        </p:nvSpPr>
        <p:spPr>
          <a:xfrm>
            <a:off x="8258507" y="1484020"/>
            <a:ext cx="2840753" cy="2308324"/>
          </a:xfrm>
          <a:prstGeom prst="rect">
            <a:avLst/>
          </a:prstGeom>
          <a:noFill/>
        </p:spPr>
        <p:txBody>
          <a:bodyPr wrap="square" rtlCol="0">
            <a:spAutoFit/>
          </a:bodyPr>
          <a:lstStyle/>
          <a:p>
            <a:r>
              <a:rPr lang="ga-IE" sz="3600" b="1"/>
              <a:t>Bailiú síolta</a:t>
            </a:r>
          </a:p>
          <a:p>
            <a:r>
              <a:rPr lang="ga-IE" sz="3600" b="1"/>
              <a:t>Feabhrán Coiteann</a:t>
            </a:r>
            <a:endParaRPr lang="en-IE" sz="3600" b="1" dirty="0"/>
          </a:p>
        </p:txBody>
      </p:sp>
      <p:pic>
        <p:nvPicPr>
          <p:cNvPr id="4" name="Picture 3"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341132" y="6159500"/>
            <a:ext cx="3937000" cy="698500"/>
          </a:xfrm>
          <a:prstGeom prst="rect">
            <a:avLst/>
          </a:prstGeom>
          <a:noFill/>
          <a:ln>
            <a:noFill/>
          </a:ln>
        </p:spPr>
      </p:pic>
    </p:spTree>
    <p:extLst>
      <p:ext uri="{BB962C8B-B14F-4D97-AF65-F5344CB8AC3E}">
        <p14:creationId xmlns:p14="http://schemas.microsoft.com/office/powerpoint/2010/main" val="16814173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eaten  Description automatically generated">
            <a:extLst>
              <a:ext uri="{FF2B5EF4-FFF2-40B4-BE49-F238E27FC236}">
                <a16:creationId xmlns:a16="http://schemas.microsoft.com/office/drawing/2014/main" id="{9A0B2E71-D898-4BDC-8FC0-AB4F57FD0357}"/>
              </a:ext>
            </a:extLst>
          </p:cNvPr>
          <p:cNvPicPr>
            <a:picLocks noChangeAspect="1"/>
          </p:cNvPicPr>
          <p:nvPr/>
        </p:nvPicPr>
        <p:blipFill rotWithShape="1">
          <a:blip r:embed="rId2">
            <a:extLst>
              <a:ext uri="{28A0092B-C50C-407E-A947-70E740481C1C}">
                <a14:useLocalDpi xmlns:a14="http://schemas.microsoft.com/office/drawing/2010/main" val="0"/>
              </a:ext>
            </a:extLst>
          </a:blip>
          <a:srcRect t="50235" b="7585"/>
          <a:stretch/>
        </p:blipFill>
        <p:spPr>
          <a:xfrm>
            <a:off x="20" y="1282"/>
            <a:ext cx="12191980" cy="6856718"/>
          </a:xfrm>
          <a:prstGeom prst="rect">
            <a:avLst/>
          </a:prstGeom>
        </p:spPr>
      </p:pic>
      <p:pic>
        <p:nvPicPr>
          <p:cNvPr id="4" name="Picture 3"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0" y="6159500"/>
            <a:ext cx="3937000" cy="698500"/>
          </a:xfrm>
          <a:prstGeom prst="rect">
            <a:avLst/>
          </a:prstGeom>
          <a:noFill/>
          <a:ln>
            <a:noFill/>
          </a:ln>
        </p:spPr>
      </p:pic>
    </p:spTree>
    <p:extLst>
      <p:ext uri="{BB962C8B-B14F-4D97-AF65-F5344CB8AC3E}">
        <p14:creationId xmlns:p14="http://schemas.microsoft.com/office/powerpoint/2010/main" val="3642790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ctus in a pot  Description automatically generated with medium confidence">
            <a:extLst>
              <a:ext uri="{FF2B5EF4-FFF2-40B4-BE49-F238E27FC236}">
                <a16:creationId xmlns:a16="http://schemas.microsoft.com/office/drawing/2014/main" id="{6A894AA7-1276-4AA2-9D74-D17D104CDF15}"/>
              </a:ext>
            </a:extLst>
          </p:cNvPr>
          <p:cNvPicPr>
            <a:picLocks noChangeAspect="1"/>
          </p:cNvPicPr>
          <p:nvPr/>
        </p:nvPicPr>
        <p:blipFill rotWithShape="1">
          <a:blip r:embed="rId2">
            <a:extLst>
              <a:ext uri="{28A0092B-C50C-407E-A947-70E740481C1C}">
                <a14:useLocalDpi xmlns:a14="http://schemas.microsoft.com/office/drawing/2010/main" val="0"/>
              </a:ext>
            </a:extLst>
          </a:blip>
          <a:srcRect t="27583" r="1" b="40783"/>
          <a:stretch/>
        </p:blipFill>
        <p:spPr>
          <a:xfrm>
            <a:off x="20" y="1282"/>
            <a:ext cx="12191980" cy="6856718"/>
          </a:xfrm>
          <a:prstGeom prst="rect">
            <a:avLst/>
          </a:prstGeom>
        </p:spPr>
      </p:pic>
      <p:pic>
        <p:nvPicPr>
          <p:cNvPr id="4" name="Picture 3"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
        <p:nvSpPr>
          <p:cNvPr id="6" name="Rectangle 5"/>
          <p:cNvSpPr/>
          <p:nvPr/>
        </p:nvSpPr>
        <p:spPr>
          <a:xfrm rot="10800000" flipH="1" flipV="1">
            <a:off x="9144000" y="2321017"/>
            <a:ext cx="2141034" cy="830997"/>
          </a:xfrm>
          <a:prstGeom prst="rect">
            <a:avLst/>
          </a:prstGeom>
        </p:spPr>
        <p:txBody>
          <a:bodyPr wrap="square">
            <a:spAutoFit/>
          </a:bodyPr>
          <a:lstStyle/>
          <a:p>
            <a:r>
              <a:rPr lang="ga-IE" sz="2400" b="1"/>
              <a:t>Bailiú síolta</a:t>
            </a:r>
          </a:p>
          <a:p>
            <a:r>
              <a:rPr lang="ga-IE" sz="2400" b="1"/>
              <a:t>Pléascán</a:t>
            </a:r>
            <a:endParaRPr lang="en-IE" sz="2400" b="1" dirty="0"/>
          </a:p>
        </p:txBody>
      </p:sp>
    </p:spTree>
    <p:extLst>
      <p:ext uri="{BB962C8B-B14F-4D97-AF65-F5344CB8AC3E}">
        <p14:creationId xmlns:p14="http://schemas.microsoft.com/office/powerpoint/2010/main" val="14372558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20210810-WA0002">
            <a:hlinkClick r:id="" action="ppaction://media"/>
            <a:extLst>
              <a:ext uri="{FF2B5EF4-FFF2-40B4-BE49-F238E27FC236}">
                <a16:creationId xmlns:a16="http://schemas.microsoft.com/office/drawing/2014/main" id="{ECB48565-86B0-42F6-B1B0-A6A1152F5AF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37419" y="275303"/>
            <a:ext cx="10766323" cy="5611763"/>
          </a:xfrm>
          <a:prstGeom prst="rect">
            <a:avLst/>
          </a:prstGeom>
        </p:spPr>
      </p:pic>
      <p:pic>
        <p:nvPicPr>
          <p:cNvPr id="3" name="Picture 2" descr="Signature"/>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8255000" y="0"/>
            <a:ext cx="3937000" cy="698500"/>
          </a:xfrm>
          <a:prstGeom prst="rect">
            <a:avLst/>
          </a:prstGeom>
          <a:noFill/>
          <a:ln>
            <a:noFill/>
          </a:ln>
        </p:spPr>
      </p:pic>
    </p:spTree>
    <p:extLst>
      <p:ext uri="{BB962C8B-B14F-4D97-AF65-F5344CB8AC3E}">
        <p14:creationId xmlns:p14="http://schemas.microsoft.com/office/powerpoint/2010/main" val="486087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9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pic>
        <p:nvPicPr>
          <p:cNvPr id="3" name="Picture 2"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14041907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C9FA90-21C3-4365-96B2-F8C9EEAE40B8}"/>
              </a:ext>
            </a:extLst>
          </p:cNvPr>
          <p:cNvPicPr>
            <a:picLocks noChangeAspect="1"/>
          </p:cNvPicPr>
          <p:nvPr/>
        </p:nvPicPr>
        <p:blipFill rotWithShape="1">
          <a:blip r:embed="rId2"/>
          <a:srcRect t="10748" r="1" b="10748"/>
          <a:stretch/>
        </p:blipFill>
        <p:spPr>
          <a:xfrm>
            <a:off x="4426858" y="3429004"/>
            <a:ext cx="7765144" cy="3428999"/>
          </a:xfrm>
          <a:prstGeom prst="rect">
            <a:avLst/>
          </a:prstGeom>
        </p:spPr>
      </p:pic>
      <p:pic>
        <p:nvPicPr>
          <p:cNvPr id="5" name="Picture 4">
            <a:extLst>
              <a:ext uri="{FF2B5EF4-FFF2-40B4-BE49-F238E27FC236}">
                <a16:creationId xmlns:a16="http://schemas.microsoft.com/office/drawing/2014/main" id="{990051DE-EEBD-4D55-BD84-6F0B0F17764C}"/>
              </a:ext>
            </a:extLst>
          </p:cNvPr>
          <p:cNvPicPr>
            <a:picLocks noChangeAspect="1"/>
          </p:cNvPicPr>
          <p:nvPr/>
        </p:nvPicPr>
        <p:blipFill rotWithShape="1">
          <a:blip r:embed="rId3"/>
          <a:srcRect t="11904" r="1" b="23997"/>
          <a:stretch/>
        </p:blipFill>
        <p:spPr>
          <a:xfrm>
            <a:off x="4426853" y="-3"/>
            <a:ext cx="7765146" cy="3434400"/>
          </a:xfrm>
          <a:prstGeom prst="rect">
            <a:avLst/>
          </a:prstGeom>
        </p:spPr>
      </p:pic>
      <p:sp>
        <p:nvSpPr>
          <p:cNvPr id="2" name="Title 1">
            <a:extLst>
              <a:ext uri="{FF2B5EF4-FFF2-40B4-BE49-F238E27FC236}">
                <a16:creationId xmlns:a16="http://schemas.microsoft.com/office/drawing/2014/main" id="{FA8AE2D9-4B24-481B-8F92-7794D528D570}"/>
              </a:ext>
            </a:extLst>
          </p:cNvPr>
          <p:cNvSpPr>
            <a:spLocks noGrp="1"/>
          </p:cNvSpPr>
          <p:nvPr>
            <p:ph type="title"/>
          </p:nvPr>
        </p:nvSpPr>
        <p:spPr>
          <a:xfrm>
            <a:off x="514905" y="662400"/>
            <a:ext cx="3634146" cy="1492132"/>
          </a:xfrm>
        </p:spPr>
        <p:txBody>
          <a:bodyPr anchor="t">
            <a:normAutofit/>
          </a:bodyPr>
          <a:lstStyle/>
          <a:p>
            <a:pPr algn="ctr"/>
            <a:r>
              <a:rPr lang="ga-IE" sz="3400" b="1"/>
              <a:t>Cén cineál gnáthóg atá oiriúnach don Traonach?</a:t>
            </a:r>
          </a:p>
        </p:txBody>
      </p:sp>
      <p:sp>
        <p:nvSpPr>
          <p:cNvPr id="3" name="Content Placeholder 2">
            <a:extLst>
              <a:ext uri="{FF2B5EF4-FFF2-40B4-BE49-F238E27FC236}">
                <a16:creationId xmlns:a16="http://schemas.microsoft.com/office/drawing/2014/main" id="{9039ADA7-D37D-4750-98AB-2FB0FC4C42F4}"/>
              </a:ext>
            </a:extLst>
          </p:cNvPr>
          <p:cNvSpPr>
            <a:spLocks noGrp="1"/>
          </p:cNvSpPr>
          <p:nvPr>
            <p:ph idx="1"/>
          </p:nvPr>
        </p:nvSpPr>
        <p:spPr>
          <a:xfrm>
            <a:off x="765051" y="2286000"/>
            <a:ext cx="3384000" cy="3844800"/>
          </a:xfrm>
        </p:spPr>
        <p:txBody>
          <a:bodyPr>
            <a:normAutofit/>
          </a:bodyPr>
          <a:lstStyle/>
          <a:p>
            <a:pPr algn="just"/>
            <a:r>
              <a:rPr lang="ga-IE" sz="2400" dirty="0">
                <a:solidFill>
                  <a:schemeClr val="tx1">
                    <a:alpha val="60000"/>
                  </a:schemeClr>
                </a:solidFill>
                <a:effectLst/>
                <a:latin typeface="wfont_03611e_cc94bd64a3d0471cb320e0dd0f3365c6"/>
                <a:sym typeface="wfont_03611e_cc94bd64a3d0471cb320e0dd0f3365c6"/>
              </a:rPr>
              <a:t>Fásra ard (20cm) go ginearálta </a:t>
            </a:r>
          </a:p>
          <a:p>
            <a:pPr algn="just"/>
            <a:r>
              <a:rPr lang="ga-IE" sz="2400" dirty="0">
                <a:solidFill>
                  <a:schemeClr val="tx1">
                    <a:alpha val="60000"/>
                  </a:schemeClr>
                </a:solidFill>
                <a:effectLst/>
                <a:latin typeface="wfont_03611e_cc94bd64a3d0471cb320e0dd0f3365c6"/>
                <a:sym typeface="wfont_03611e_cc94bd64a3d0471cb320e0dd0f3365c6"/>
              </a:rPr>
              <a:t>Páirceanna féir agus sadhlais, féarach garbh </a:t>
            </a:r>
          </a:p>
          <a:p>
            <a:pPr algn="just"/>
            <a:r>
              <a:rPr lang="ga-IE" sz="2400" dirty="0">
                <a:solidFill>
                  <a:schemeClr val="tx1">
                    <a:alpha val="60000"/>
                  </a:schemeClr>
                </a:solidFill>
                <a:effectLst/>
                <a:latin typeface="wfont_03611e_cc94bd64a3d0471cb320e0dd0f3365c6"/>
                <a:sym typeface="wfont_03611e_cc94bd64a3d0471cb320e0dd0f3365c6"/>
              </a:rPr>
              <a:t>Clampaí de speicis </a:t>
            </a:r>
            <a:r>
              <a:rPr lang="ga-IE" sz="2400" dirty="0" err="1">
                <a:solidFill>
                  <a:schemeClr val="tx1">
                    <a:alpha val="60000"/>
                  </a:schemeClr>
                </a:solidFill>
                <a:effectLst/>
                <a:latin typeface="wfont_03611e_cc94bd64a3d0471cb320e0dd0f3365c6"/>
                <a:sym typeface="wfont_03611e_cc94bd64a3d0471cb320e0dd0f3365c6"/>
              </a:rPr>
              <a:t>luibheacha</a:t>
            </a:r>
            <a:r>
              <a:rPr lang="ga-IE" sz="2400" dirty="0">
                <a:solidFill>
                  <a:schemeClr val="tx1">
                    <a:alpha val="60000"/>
                  </a:schemeClr>
                </a:solidFill>
                <a:effectLst/>
                <a:latin typeface="wfont_03611e_cc94bd64a3d0471cb320e0dd0f3365c6"/>
                <a:sym typeface="wfont_03611e_cc94bd64a3d0471cb320e0dd0f3365c6"/>
              </a:rPr>
              <a:t> amhail an </a:t>
            </a:r>
            <a:r>
              <a:rPr lang="ga-IE" sz="2400" dirty="0" err="1">
                <a:solidFill>
                  <a:schemeClr val="tx1">
                    <a:alpha val="60000"/>
                  </a:schemeClr>
                </a:solidFill>
                <a:effectLst/>
                <a:latin typeface="wfont_03611e_cc94bd64a3d0471cb320e0dd0f3365c6"/>
                <a:sym typeface="wfont_03611e_cc94bd64a3d0471cb320e0dd0f3365c6"/>
              </a:rPr>
              <a:t>Siolastrach</a:t>
            </a:r>
            <a:r>
              <a:rPr lang="ga-IE" sz="2400" dirty="0">
                <a:solidFill>
                  <a:schemeClr val="tx1">
                    <a:alpha val="60000"/>
                  </a:schemeClr>
                </a:solidFill>
                <a:effectLst/>
                <a:latin typeface="wfont_03611e_cc94bd64a3d0471cb320e0dd0f3365c6"/>
                <a:sym typeface="wfont_03611e_cc94bd64a3d0471cb320e0dd0f3365c6"/>
              </a:rPr>
              <a:t> agus Neantóga.</a:t>
            </a:r>
            <a:endParaRPr lang="en-IE" sz="2400" dirty="0">
              <a:solidFill>
                <a:schemeClr val="tx1">
                  <a:alpha val="60000"/>
                </a:schemeClr>
              </a:solidFill>
            </a:endParaRPr>
          </a:p>
        </p:txBody>
      </p:sp>
      <p:pic>
        <p:nvPicPr>
          <p:cNvPr id="8" name="Picture 7" descr="Signature"/>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0" y="6200940"/>
            <a:ext cx="3937000" cy="698500"/>
          </a:xfrm>
          <a:prstGeom prst="rect">
            <a:avLst/>
          </a:prstGeom>
          <a:noFill/>
          <a:ln>
            <a:noFill/>
          </a:ln>
        </p:spPr>
      </p:pic>
    </p:spTree>
    <p:extLst>
      <p:ext uri="{BB962C8B-B14F-4D97-AF65-F5344CB8AC3E}">
        <p14:creationId xmlns:p14="http://schemas.microsoft.com/office/powerpoint/2010/main" val="28371203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6960F6-78EF-4F17-923D-274E6376E4D7}"/>
              </a:ext>
            </a:extLst>
          </p:cNvPr>
          <p:cNvPicPr/>
          <p:nvPr/>
        </p:nvPicPr>
        <p:blipFill rotWithShape="1">
          <a:blip r:embed="rId2"/>
          <a:srcRect t="1865" r="1" b="1"/>
          <a:stretch/>
        </p:blipFill>
        <p:spPr>
          <a:xfrm>
            <a:off x="196850" y="173518"/>
            <a:ext cx="11798300" cy="6512763"/>
          </a:xfrm>
          <a:prstGeom prst="rect">
            <a:avLst/>
          </a:prstGeom>
        </p:spPr>
      </p:pic>
      <p:pic>
        <p:nvPicPr>
          <p:cNvPr id="3" name="Picture 2"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058150" y="5987781"/>
            <a:ext cx="3937000" cy="698500"/>
          </a:xfrm>
          <a:prstGeom prst="rect">
            <a:avLst/>
          </a:prstGeom>
          <a:noFill/>
          <a:ln>
            <a:noFill/>
          </a:ln>
        </p:spPr>
      </p:pic>
    </p:spTree>
    <p:extLst>
      <p:ext uri="{BB962C8B-B14F-4D97-AF65-F5344CB8AC3E}">
        <p14:creationId xmlns:p14="http://schemas.microsoft.com/office/powerpoint/2010/main" val="516903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2A5EA93-2628-44B6-9119-E28EB5AA5D73}"/>
              </a:ext>
            </a:extLst>
          </p:cNvPr>
          <p:cNvPicPr>
            <a:picLocks noGrp="1"/>
          </p:cNvPicPr>
          <p:nvPr>
            <p:ph idx="1"/>
          </p:nvPr>
        </p:nvPicPr>
        <p:blipFill rotWithShape="1">
          <a:blip r:embed="rId2"/>
          <a:srcRect t="23963" b="1038"/>
          <a:stretch/>
        </p:blipFill>
        <p:spPr>
          <a:xfrm>
            <a:off x="20" y="10"/>
            <a:ext cx="12191980" cy="6857990"/>
          </a:xfrm>
          <a:prstGeom prst="rect">
            <a:avLst/>
          </a:prstGeom>
        </p:spPr>
      </p:pic>
      <p:sp>
        <p:nvSpPr>
          <p:cNvPr id="2" name="Title 1">
            <a:extLst>
              <a:ext uri="{FF2B5EF4-FFF2-40B4-BE49-F238E27FC236}">
                <a16:creationId xmlns:a16="http://schemas.microsoft.com/office/drawing/2014/main" id="{7DD2F8B3-76D2-43B9-8B7E-3D21F572821E}"/>
              </a:ext>
            </a:extLst>
          </p:cNvPr>
          <p:cNvSpPr>
            <a:spLocks noGrp="1"/>
          </p:cNvSpPr>
          <p:nvPr>
            <p:ph type="title"/>
          </p:nvPr>
        </p:nvSpPr>
        <p:spPr>
          <a:xfrm>
            <a:off x="523875" y="5218771"/>
            <a:ext cx="11210925" cy="843305"/>
          </a:xfrm>
        </p:spPr>
        <p:txBody>
          <a:bodyPr vert="horz" lIns="91440" tIns="45720" rIns="91440" bIns="45720" rtlCol="0" anchor="ctr">
            <a:normAutofit fontScale="90000"/>
          </a:bodyPr>
          <a:lstStyle/>
          <a:p>
            <a:pPr algn="ctr"/>
            <a:r>
              <a:rPr lang="ga-IE" sz="3600" b="1">
                <a:solidFill>
                  <a:srgbClr val="00B050"/>
                </a:solidFill>
              </a:rPr>
              <a:t>Cén taobh den chlaí atá ina ghnáthóg oiriúnach don Traonach</a:t>
            </a:r>
            <a:r>
              <a:rPr lang="ga-IE" sz="3600" b="1">
                <a:solidFill>
                  <a:schemeClr val="tx1">
                    <a:lumMod val="85000"/>
                    <a:lumOff val="15000"/>
                  </a:schemeClr>
                </a:solidFill>
              </a:rPr>
              <a:t>?</a:t>
            </a:r>
          </a:p>
        </p:txBody>
      </p:sp>
      <p:pic>
        <p:nvPicPr>
          <p:cNvPr id="5" name="Picture 4" descr="Signature"/>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356110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Go </a:t>
            </a:r>
            <a:r>
              <a:rPr lang="en-IE" dirty="0" err="1"/>
              <a:t>Raibh</a:t>
            </a:r>
            <a:r>
              <a:rPr lang="en-IE" dirty="0"/>
              <a:t> </a:t>
            </a:r>
            <a:r>
              <a:rPr lang="en-IE" dirty="0" err="1"/>
              <a:t>Maith</a:t>
            </a:r>
            <a:r>
              <a:rPr lang="en-IE" dirty="0"/>
              <a:t> </a:t>
            </a:r>
            <a:r>
              <a:rPr lang="en-IE" dirty="0" err="1"/>
              <a:t>Agat</a:t>
            </a:r>
            <a:endParaRPr lang="en-IE" dirty="0"/>
          </a:p>
        </p:txBody>
      </p:sp>
      <p:sp>
        <p:nvSpPr>
          <p:cNvPr id="3" name="Content Placeholder 2"/>
          <p:cNvSpPr>
            <a:spLocks noGrp="1"/>
          </p:cNvSpPr>
          <p:nvPr>
            <p:ph idx="1"/>
          </p:nvPr>
        </p:nvSpPr>
        <p:spPr/>
        <p:txBody>
          <a:bodyPr/>
          <a:lstStyle/>
          <a:p>
            <a:pPr marL="0" indent="0">
              <a:buNone/>
            </a:pPr>
            <a:r>
              <a:rPr lang="en-IE" sz="3600" dirty="0" err="1">
                <a:solidFill>
                  <a:srgbClr val="FF0000"/>
                </a:solidFill>
              </a:rPr>
              <a:t>Aiseolais</a:t>
            </a:r>
            <a:endParaRPr lang="en-IE" sz="3600" dirty="0">
              <a:solidFill>
                <a:srgbClr val="FF0000"/>
              </a:solidFill>
            </a:endParaRPr>
          </a:p>
          <a:p>
            <a:r>
              <a:rPr lang="en-IE" dirty="0"/>
              <a:t>An </a:t>
            </a:r>
            <a:r>
              <a:rPr lang="en-IE" dirty="0" err="1"/>
              <a:t>chéad</a:t>
            </a:r>
            <a:r>
              <a:rPr lang="en-IE" dirty="0"/>
              <a:t> am </a:t>
            </a:r>
            <a:r>
              <a:rPr lang="en-IE" dirty="0" err="1"/>
              <a:t>eile</a:t>
            </a:r>
            <a:r>
              <a:rPr lang="en-IE" dirty="0"/>
              <a:t>….</a:t>
            </a:r>
          </a:p>
          <a:p>
            <a:r>
              <a:rPr lang="en-IE" dirty="0" err="1"/>
              <a:t>Níos</a:t>
            </a:r>
            <a:r>
              <a:rPr lang="en-IE" dirty="0"/>
              <a:t> </a:t>
            </a:r>
            <a:r>
              <a:rPr lang="en-IE" dirty="0" err="1"/>
              <a:t>mó</a:t>
            </a:r>
            <a:r>
              <a:rPr lang="en-IE" dirty="0"/>
              <a:t>….,   </a:t>
            </a:r>
            <a:r>
              <a:rPr lang="en-IE" dirty="0" err="1"/>
              <a:t>Níos</a:t>
            </a:r>
            <a:r>
              <a:rPr lang="en-IE" dirty="0"/>
              <a:t> </a:t>
            </a:r>
            <a:r>
              <a:rPr lang="en-IE" dirty="0" err="1"/>
              <a:t>lu</a:t>
            </a:r>
            <a:r>
              <a:rPr lang="en-IE" dirty="0"/>
              <a:t>….</a:t>
            </a:r>
          </a:p>
          <a:p>
            <a:r>
              <a:rPr lang="en-IE" dirty="0" err="1"/>
              <a:t>Bhain</a:t>
            </a:r>
            <a:r>
              <a:rPr lang="en-IE" dirty="0"/>
              <a:t> </a:t>
            </a:r>
            <a:r>
              <a:rPr lang="en-IE" dirty="0" err="1"/>
              <a:t>mé</a:t>
            </a:r>
            <a:r>
              <a:rPr lang="en-IE" dirty="0"/>
              <a:t> </a:t>
            </a:r>
            <a:r>
              <a:rPr lang="en-IE" dirty="0" err="1"/>
              <a:t>sult</a:t>
            </a:r>
            <a:r>
              <a:rPr lang="en-IE" dirty="0"/>
              <a:t> as…</a:t>
            </a:r>
          </a:p>
          <a:p>
            <a:r>
              <a:rPr lang="en-IE" dirty="0"/>
              <a:t>Ba </a:t>
            </a:r>
            <a:r>
              <a:rPr lang="en-IE" dirty="0" err="1"/>
              <a:t>mhaith</a:t>
            </a:r>
            <a:r>
              <a:rPr lang="en-IE" dirty="0"/>
              <a:t> </a:t>
            </a:r>
            <a:r>
              <a:rPr lang="en-IE" dirty="0" err="1"/>
              <a:t>liom</a:t>
            </a:r>
            <a:r>
              <a:rPr lang="en-IE" dirty="0"/>
              <a:t> ……a </a:t>
            </a:r>
            <a:r>
              <a:rPr lang="en-IE" dirty="0" err="1"/>
              <a:t>athrach</a:t>
            </a:r>
            <a:endParaRPr lang="en-IE" dirty="0"/>
          </a:p>
          <a:p>
            <a:endParaRPr lang="en-IE" dirty="0"/>
          </a:p>
          <a:p>
            <a:r>
              <a:rPr lang="en-IE" dirty="0" err="1"/>
              <a:t>Poistéir</a:t>
            </a:r>
            <a:endParaRPr lang="en-IE" dirty="0"/>
          </a:p>
        </p:txBody>
      </p:sp>
      <p:pic>
        <p:nvPicPr>
          <p:cNvPr id="4" name="Picture 3" descr="Signature"/>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8255000" y="6176963"/>
            <a:ext cx="3937000" cy="698500"/>
          </a:xfrm>
          <a:prstGeom prst="rect">
            <a:avLst/>
          </a:prstGeom>
          <a:noFill/>
          <a:ln>
            <a:noFill/>
          </a:ln>
        </p:spPr>
      </p:pic>
    </p:spTree>
    <p:extLst>
      <p:ext uri="{BB962C8B-B14F-4D97-AF65-F5344CB8AC3E}">
        <p14:creationId xmlns:p14="http://schemas.microsoft.com/office/powerpoint/2010/main" val="1045202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EF14F-7233-4AEF-B3E6-B102946B9F0B}"/>
              </a:ext>
            </a:extLst>
          </p:cNvPr>
          <p:cNvSpPr>
            <a:spLocks noGrp="1"/>
          </p:cNvSpPr>
          <p:nvPr>
            <p:ph type="title"/>
          </p:nvPr>
        </p:nvSpPr>
        <p:spPr>
          <a:xfrm>
            <a:off x="1452656" y="1444741"/>
            <a:ext cx="9357865" cy="1041901"/>
          </a:xfrm>
        </p:spPr>
        <p:txBody>
          <a:bodyPr vert="horz" lIns="91440" tIns="45720" rIns="91440" bIns="45720" rtlCol="0" anchor="ctr">
            <a:normAutofit/>
          </a:bodyPr>
          <a:lstStyle/>
          <a:p>
            <a:pPr algn="ctr"/>
            <a:r>
              <a:rPr lang="ga-IE" sz="4000" b="1"/>
              <a:t>Cén fáth a bhfuil an Traonach i mbaol?</a:t>
            </a:r>
          </a:p>
        </p:txBody>
      </p:sp>
      <p:sp>
        <p:nvSpPr>
          <p:cNvPr id="3" name="Content Placeholder 2">
            <a:extLst>
              <a:ext uri="{FF2B5EF4-FFF2-40B4-BE49-F238E27FC236}">
                <a16:creationId xmlns:a16="http://schemas.microsoft.com/office/drawing/2014/main" id="{F915C128-83BA-46B5-97D5-98A4F6D02577}"/>
              </a:ext>
            </a:extLst>
          </p:cNvPr>
          <p:cNvSpPr>
            <a:spLocks noGrp="1"/>
          </p:cNvSpPr>
          <p:nvPr>
            <p:ph idx="1"/>
          </p:nvPr>
        </p:nvSpPr>
        <p:spPr>
          <a:xfrm>
            <a:off x="1452656" y="2701427"/>
            <a:ext cx="4724408" cy="2699968"/>
          </a:xfrm>
        </p:spPr>
        <p:txBody>
          <a:bodyPr vert="horz" lIns="91440" tIns="45720" rIns="91440" bIns="45720" rtlCol="0">
            <a:normAutofit/>
          </a:bodyPr>
          <a:lstStyle/>
          <a:p>
            <a:pPr marL="0" indent="0">
              <a:buNone/>
            </a:pPr>
            <a:r>
              <a:rPr lang="ga-IE" sz="2000"/>
              <a:t>Tá roinnt cúiseanna leis seo:</a:t>
            </a:r>
          </a:p>
          <a:p>
            <a:r>
              <a:rPr lang="ga-IE" sz="2000"/>
              <a:t>Caillteanas gnáthóige oiriúnaí</a:t>
            </a:r>
          </a:p>
          <a:p>
            <a:r>
              <a:rPr lang="ga-IE" sz="2000"/>
              <a:t>Dianú na feirmeoireachta mar aon le húsáid innealra</a:t>
            </a:r>
          </a:p>
          <a:p>
            <a:r>
              <a:rPr lang="ga-IE" sz="2000"/>
              <a:t>Creachadóirí Nádúrtha</a:t>
            </a:r>
          </a:p>
          <a:p>
            <a:endParaRPr lang="en-US" sz="2000" dirty="0"/>
          </a:p>
        </p:txBody>
      </p:sp>
      <p:sp>
        <p:nvSpPr>
          <p:cNvPr id="5" name="TextBox 4">
            <a:extLst>
              <a:ext uri="{FF2B5EF4-FFF2-40B4-BE49-F238E27FC236}">
                <a16:creationId xmlns:a16="http://schemas.microsoft.com/office/drawing/2014/main" id="{B2A414B7-24E6-41D3-8F25-C4955EB516C2}"/>
              </a:ext>
            </a:extLst>
          </p:cNvPr>
          <p:cNvSpPr txBox="1"/>
          <p:nvPr/>
        </p:nvSpPr>
        <p:spPr>
          <a:xfrm>
            <a:off x="6256020" y="2701427"/>
            <a:ext cx="4554501" cy="2699968"/>
          </a:xfrm>
          <a:prstGeom prst="rect">
            <a:avLst/>
          </a:prstGeom>
        </p:spPr>
        <p:txBody>
          <a:bodyPr vert="horz" lIns="91440" tIns="45720" rIns="91440" bIns="45720" rtlCol="0">
            <a:normAutofit/>
          </a:bodyPr>
          <a:lstStyle/>
          <a:p>
            <a:pPr fontAlgn="base">
              <a:lnSpc>
                <a:spcPct val="90000"/>
              </a:lnSpc>
              <a:spcAft>
                <a:spcPts val="600"/>
              </a:spcAft>
            </a:pPr>
            <a:endParaRPr lang="en-US" sz="1700" b="0" i="0" dirty="0">
              <a:effectLst/>
            </a:endParaRPr>
          </a:p>
        </p:txBody>
      </p:sp>
      <p:pic>
        <p:nvPicPr>
          <p:cNvPr id="15" name="Content Placeholder 6" descr="A bird standing on a rock  Description automatically generated">
            <a:extLst>
              <a:ext uri="{FF2B5EF4-FFF2-40B4-BE49-F238E27FC236}">
                <a16:creationId xmlns:a16="http://schemas.microsoft.com/office/drawing/2014/main" id="{0FD69ED4-AABA-49A9-A8C7-82D5DEFF6EE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314" r="7595" b="1"/>
          <a:stretch/>
        </p:blipFill>
        <p:spPr>
          <a:xfrm>
            <a:off x="4114181" y="4075917"/>
            <a:ext cx="1981200" cy="1886045"/>
          </a:xfrm>
          <a:custGeom>
            <a:avLst/>
            <a:gdLst/>
            <a:ahLst/>
            <a:cxnLst/>
            <a:rect l="l" t="t" r="r" b="b"/>
            <a:pathLst>
              <a:path w="3860171" h="3855489">
                <a:moveTo>
                  <a:pt x="1930086" y="0"/>
                </a:moveTo>
                <a:lnTo>
                  <a:pt x="1967540" y="3511"/>
                </a:lnTo>
                <a:lnTo>
                  <a:pt x="2003824" y="12875"/>
                </a:lnTo>
                <a:lnTo>
                  <a:pt x="2038938" y="26920"/>
                </a:lnTo>
                <a:lnTo>
                  <a:pt x="2075222" y="44477"/>
                </a:lnTo>
                <a:lnTo>
                  <a:pt x="2109166" y="64375"/>
                </a:lnTo>
                <a:lnTo>
                  <a:pt x="2144279" y="85443"/>
                </a:lnTo>
                <a:lnTo>
                  <a:pt x="2179393" y="104171"/>
                </a:lnTo>
                <a:lnTo>
                  <a:pt x="2214507" y="122898"/>
                </a:lnTo>
                <a:lnTo>
                  <a:pt x="2248450" y="136943"/>
                </a:lnTo>
                <a:lnTo>
                  <a:pt x="2285905" y="146307"/>
                </a:lnTo>
                <a:lnTo>
                  <a:pt x="2322189" y="150989"/>
                </a:lnTo>
                <a:lnTo>
                  <a:pt x="2360814" y="150989"/>
                </a:lnTo>
                <a:lnTo>
                  <a:pt x="2400610" y="148648"/>
                </a:lnTo>
                <a:lnTo>
                  <a:pt x="2440405" y="143966"/>
                </a:lnTo>
                <a:lnTo>
                  <a:pt x="2480201" y="138114"/>
                </a:lnTo>
                <a:lnTo>
                  <a:pt x="2519996" y="133432"/>
                </a:lnTo>
                <a:lnTo>
                  <a:pt x="2559792" y="129921"/>
                </a:lnTo>
                <a:lnTo>
                  <a:pt x="2597247" y="131091"/>
                </a:lnTo>
                <a:lnTo>
                  <a:pt x="2633531" y="135773"/>
                </a:lnTo>
                <a:lnTo>
                  <a:pt x="2668644" y="146307"/>
                </a:lnTo>
                <a:lnTo>
                  <a:pt x="2697906" y="161523"/>
                </a:lnTo>
                <a:lnTo>
                  <a:pt x="2725997" y="181421"/>
                </a:lnTo>
                <a:lnTo>
                  <a:pt x="2750577" y="204830"/>
                </a:lnTo>
                <a:lnTo>
                  <a:pt x="2775156" y="231750"/>
                </a:lnTo>
                <a:lnTo>
                  <a:pt x="2797395" y="259841"/>
                </a:lnTo>
                <a:lnTo>
                  <a:pt x="2819634" y="289103"/>
                </a:lnTo>
                <a:lnTo>
                  <a:pt x="2841872" y="318364"/>
                </a:lnTo>
                <a:lnTo>
                  <a:pt x="2864111" y="346455"/>
                </a:lnTo>
                <a:lnTo>
                  <a:pt x="2887520" y="373376"/>
                </a:lnTo>
                <a:lnTo>
                  <a:pt x="2914441" y="396785"/>
                </a:lnTo>
                <a:lnTo>
                  <a:pt x="2940191" y="417853"/>
                </a:lnTo>
                <a:lnTo>
                  <a:pt x="2969452" y="434240"/>
                </a:lnTo>
                <a:lnTo>
                  <a:pt x="3001055" y="448285"/>
                </a:lnTo>
                <a:lnTo>
                  <a:pt x="3034998" y="459990"/>
                </a:lnTo>
                <a:lnTo>
                  <a:pt x="3070112" y="470524"/>
                </a:lnTo>
                <a:lnTo>
                  <a:pt x="3105226" y="479888"/>
                </a:lnTo>
                <a:lnTo>
                  <a:pt x="3141510" y="489251"/>
                </a:lnTo>
                <a:lnTo>
                  <a:pt x="3175453" y="499785"/>
                </a:lnTo>
                <a:lnTo>
                  <a:pt x="3209396" y="511490"/>
                </a:lnTo>
                <a:lnTo>
                  <a:pt x="3240999" y="525535"/>
                </a:lnTo>
                <a:lnTo>
                  <a:pt x="3269090" y="543092"/>
                </a:lnTo>
                <a:lnTo>
                  <a:pt x="3294840" y="564161"/>
                </a:lnTo>
                <a:lnTo>
                  <a:pt x="3315908" y="589911"/>
                </a:lnTo>
                <a:lnTo>
                  <a:pt x="3333465" y="618002"/>
                </a:lnTo>
                <a:lnTo>
                  <a:pt x="3347510" y="649604"/>
                </a:lnTo>
                <a:lnTo>
                  <a:pt x="3359215" y="683547"/>
                </a:lnTo>
                <a:lnTo>
                  <a:pt x="3369749" y="717491"/>
                </a:lnTo>
                <a:lnTo>
                  <a:pt x="3379113" y="753775"/>
                </a:lnTo>
                <a:lnTo>
                  <a:pt x="3388476" y="788889"/>
                </a:lnTo>
                <a:lnTo>
                  <a:pt x="3399010" y="824002"/>
                </a:lnTo>
                <a:lnTo>
                  <a:pt x="3410715" y="857946"/>
                </a:lnTo>
                <a:lnTo>
                  <a:pt x="3424760" y="889548"/>
                </a:lnTo>
                <a:lnTo>
                  <a:pt x="3441147" y="918809"/>
                </a:lnTo>
                <a:lnTo>
                  <a:pt x="3462215" y="944560"/>
                </a:lnTo>
                <a:lnTo>
                  <a:pt x="3485624" y="971480"/>
                </a:lnTo>
                <a:lnTo>
                  <a:pt x="3512545" y="994889"/>
                </a:lnTo>
                <a:lnTo>
                  <a:pt x="3540636" y="1017128"/>
                </a:lnTo>
                <a:lnTo>
                  <a:pt x="3571068" y="1039367"/>
                </a:lnTo>
                <a:lnTo>
                  <a:pt x="3600329" y="1061605"/>
                </a:lnTo>
                <a:lnTo>
                  <a:pt x="3628420" y="1083844"/>
                </a:lnTo>
                <a:lnTo>
                  <a:pt x="3655341" y="1108424"/>
                </a:lnTo>
                <a:lnTo>
                  <a:pt x="3678750" y="1133003"/>
                </a:lnTo>
                <a:lnTo>
                  <a:pt x="3698648" y="1161094"/>
                </a:lnTo>
                <a:lnTo>
                  <a:pt x="3713864" y="1190356"/>
                </a:lnTo>
                <a:lnTo>
                  <a:pt x="3724398" y="1225469"/>
                </a:lnTo>
                <a:lnTo>
                  <a:pt x="3729080" y="1261754"/>
                </a:lnTo>
                <a:lnTo>
                  <a:pt x="3730250" y="1299208"/>
                </a:lnTo>
                <a:lnTo>
                  <a:pt x="3726739" y="1339004"/>
                </a:lnTo>
                <a:lnTo>
                  <a:pt x="3722057" y="1378799"/>
                </a:lnTo>
                <a:lnTo>
                  <a:pt x="3716205" y="1418595"/>
                </a:lnTo>
                <a:lnTo>
                  <a:pt x="3711523" y="1458391"/>
                </a:lnTo>
                <a:lnTo>
                  <a:pt x="3709182" y="1498186"/>
                </a:lnTo>
                <a:lnTo>
                  <a:pt x="3709182" y="1536811"/>
                </a:lnTo>
                <a:lnTo>
                  <a:pt x="3713864" y="1573096"/>
                </a:lnTo>
                <a:lnTo>
                  <a:pt x="3723228" y="1609380"/>
                </a:lnTo>
                <a:lnTo>
                  <a:pt x="3737273" y="1643323"/>
                </a:lnTo>
                <a:lnTo>
                  <a:pt x="3756000" y="1678437"/>
                </a:lnTo>
                <a:lnTo>
                  <a:pt x="3774728" y="1713550"/>
                </a:lnTo>
                <a:lnTo>
                  <a:pt x="3795796" y="1748664"/>
                </a:lnTo>
                <a:lnTo>
                  <a:pt x="3815694" y="1782608"/>
                </a:lnTo>
                <a:lnTo>
                  <a:pt x="3833250" y="1818892"/>
                </a:lnTo>
                <a:lnTo>
                  <a:pt x="3847296" y="1854005"/>
                </a:lnTo>
                <a:lnTo>
                  <a:pt x="3856660" y="1890290"/>
                </a:lnTo>
                <a:lnTo>
                  <a:pt x="3860171" y="1927744"/>
                </a:lnTo>
                <a:lnTo>
                  <a:pt x="3856660" y="1965199"/>
                </a:lnTo>
                <a:lnTo>
                  <a:pt x="3847296" y="2001483"/>
                </a:lnTo>
                <a:lnTo>
                  <a:pt x="3833250" y="2036597"/>
                </a:lnTo>
                <a:lnTo>
                  <a:pt x="3815694" y="2072881"/>
                </a:lnTo>
                <a:lnTo>
                  <a:pt x="3795796" y="2106824"/>
                </a:lnTo>
                <a:lnTo>
                  <a:pt x="3774728" y="2141938"/>
                </a:lnTo>
                <a:lnTo>
                  <a:pt x="3756000" y="2177052"/>
                </a:lnTo>
                <a:lnTo>
                  <a:pt x="3737273" y="2212166"/>
                </a:lnTo>
                <a:lnTo>
                  <a:pt x="3723228" y="2246109"/>
                </a:lnTo>
                <a:lnTo>
                  <a:pt x="3713864" y="2282393"/>
                </a:lnTo>
                <a:lnTo>
                  <a:pt x="3709182" y="2318677"/>
                </a:lnTo>
                <a:lnTo>
                  <a:pt x="3709182" y="2357302"/>
                </a:lnTo>
                <a:lnTo>
                  <a:pt x="3711523" y="2397098"/>
                </a:lnTo>
                <a:lnTo>
                  <a:pt x="3716205" y="2436894"/>
                </a:lnTo>
                <a:lnTo>
                  <a:pt x="3722057" y="2476689"/>
                </a:lnTo>
                <a:lnTo>
                  <a:pt x="3726739" y="2516485"/>
                </a:lnTo>
                <a:lnTo>
                  <a:pt x="3730250" y="2556280"/>
                </a:lnTo>
                <a:lnTo>
                  <a:pt x="3729080" y="2593735"/>
                </a:lnTo>
                <a:lnTo>
                  <a:pt x="3724398" y="2630019"/>
                </a:lnTo>
                <a:lnTo>
                  <a:pt x="3713864" y="2665133"/>
                </a:lnTo>
                <a:lnTo>
                  <a:pt x="3698648" y="2694394"/>
                </a:lnTo>
                <a:lnTo>
                  <a:pt x="3678750" y="2722485"/>
                </a:lnTo>
                <a:lnTo>
                  <a:pt x="3655341" y="2747065"/>
                </a:lnTo>
                <a:lnTo>
                  <a:pt x="3628420" y="2771645"/>
                </a:lnTo>
                <a:lnTo>
                  <a:pt x="3600329" y="2793883"/>
                </a:lnTo>
                <a:lnTo>
                  <a:pt x="3571068" y="2816122"/>
                </a:lnTo>
                <a:lnTo>
                  <a:pt x="3540636" y="2838361"/>
                </a:lnTo>
                <a:lnTo>
                  <a:pt x="3512545" y="2860599"/>
                </a:lnTo>
                <a:lnTo>
                  <a:pt x="3485624" y="2884009"/>
                </a:lnTo>
                <a:lnTo>
                  <a:pt x="3462215" y="2910929"/>
                </a:lnTo>
                <a:lnTo>
                  <a:pt x="3441147" y="2936679"/>
                </a:lnTo>
                <a:lnTo>
                  <a:pt x="3424760" y="2965941"/>
                </a:lnTo>
                <a:lnTo>
                  <a:pt x="3410715" y="2997543"/>
                </a:lnTo>
                <a:lnTo>
                  <a:pt x="3399010" y="3031486"/>
                </a:lnTo>
                <a:lnTo>
                  <a:pt x="3388476" y="3066600"/>
                </a:lnTo>
                <a:lnTo>
                  <a:pt x="3379113" y="3101714"/>
                </a:lnTo>
                <a:lnTo>
                  <a:pt x="3369749" y="3137998"/>
                </a:lnTo>
                <a:lnTo>
                  <a:pt x="3359215" y="3171941"/>
                </a:lnTo>
                <a:lnTo>
                  <a:pt x="3347510" y="3205885"/>
                </a:lnTo>
                <a:lnTo>
                  <a:pt x="3333465" y="3237487"/>
                </a:lnTo>
                <a:lnTo>
                  <a:pt x="3315908" y="3265578"/>
                </a:lnTo>
                <a:lnTo>
                  <a:pt x="3294840" y="3291328"/>
                </a:lnTo>
                <a:lnTo>
                  <a:pt x="3269090" y="3312396"/>
                </a:lnTo>
                <a:lnTo>
                  <a:pt x="3240999" y="3329953"/>
                </a:lnTo>
                <a:lnTo>
                  <a:pt x="3209396" y="3343999"/>
                </a:lnTo>
                <a:lnTo>
                  <a:pt x="3175453" y="3355703"/>
                </a:lnTo>
                <a:lnTo>
                  <a:pt x="3141510" y="3366237"/>
                </a:lnTo>
                <a:lnTo>
                  <a:pt x="3105226" y="3375601"/>
                </a:lnTo>
                <a:lnTo>
                  <a:pt x="3070112" y="3384965"/>
                </a:lnTo>
                <a:lnTo>
                  <a:pt x="3034998" y="3395499"/>
                </a:lnTo>
                <a:lnTo>
                  <a:pt x="3001055" y="3407203"/>
                </a:lnTo>
                <a:lnTo>
                  <a:pt x="2969452" y="3421249"/>
                </a:lnTo>
                <a:lnTo>
                  <a:pt x="2940191" y="3437635"/>
                </a:lnTo>
                <a:lnTo>
                  <a:pt x="2914441" y="3458704"/>
                </a:lnTo>
                <a:lnTo>
                  <a:pt x="2887520" y="3482113"/>
                </a:lnTo>
                <a:lnTo>
                  <a:pt x="2864111" y="3509033"/>
                </a:lnTo>
                <a:lnTo>
                  <a:pt x="2841872" y="3537124"/>
                </a:lnTo>
                <a:lnTo>
                  <a:pt x="2819634" y="3566386"/>
                </a:lnTo>
                <a:lnTo>
                  <a:pt x="2797395" y="3595647"/>
                </a:lnTo>
                <a:lnTo>
                  <a:pt x="2775156" y="3623738"/>
                </a:lnTo>
                <a:lnTo>
                  <a:pt x="2750577" y="3650659"/>
                </a:lnTo>
                <a:lnTo>
                  <a:pt x="2725997" y="3674068"/>
                </a:lnTo>
                <a:lnTo>
                  <a:pt x="2697906" y="3693966"/>
                </a:lnTo>
                <a:lnTo>
                  <a:pt x="2668644" y="3709182"/>
                </a:lnTo>
                <a:lnTo>
                  <a:pt x="2633531" y="3719716"/>
                </a:lnTo>
                <a:lnTo>
                  <a:pt x="2597247" y="3724398"/>
                </a:lnTo>
                <a:lnTo>
                  <a:pt x="2559792" y="3725568"/>
                </a:lnTo>
                <a:lnTo>
                  <a:pt x="2519996" y="3722057"/>
                </a:lnTo>
                <a:lnTo>
                  <a:pt x="2480201" y="3717375"/>
                </a:lnTo>
                <a:lnTo>
                  <a:pt x="2440405" y="3711523"/>
                </a:lnTo>
                <a:lnTo>
                  <a:pt x="2400610" y="3706841"/>
                </a:lnTo>
                <a:lnTo>
                  <a:pt x="2360814" y="3704500"/>
                </a:lnTo>
                <a:lnTo>
                  <a:pt x="2322189" y="3704500"/>
                </a:lnTo>
                <a:lnTo>
                  <a:pt x="2285905" y="3709182"/>
                </a:lnTo>
                <a:lnTo>
                  <a:pt x="2248450" y="3718545"/>
                </a:lnTo>
                <a:lnTo>
                  <a:pt x="2214507" y="3732591"/>
                </a:lnTo>
                <a:lnTo>
                  <a:pt x="2179393" y="3751318"/>
                </a:lnTo>
                <a:lnTo>
                  <a:pt x="2144279" y="3770045"/>
                </a:lnTo>
                <a:lnTo>
                  <a:pt x="2109166" y="3791114"/>
                </a:lnTo>
                <a:lnTo>
                  <a:pt x="2075222" y="3811011"/>
                </a:lnTo>
                <a:lnTo>
                  <a:pt x="2038938" y="3828568"/>
                </a:lnTo>
                <a:lnTo>
                  <a:pt x="2003824" y="3842614"/>
                </a:lnTo>
                <a:lnTo>
                  <a:pt x="1967540" y="3851978"/>
                </a:lnTo>
                <a:lnTo>
                  <a:pt x="1930086" y="3855489"/>
                </a:lnTo>
                <a:lnTo>
                  <a:pt x="1892631" y="3851978"/>
                </a:lnTo>
                <a:lnTo>
                  <a:pt x="1856347" y="3842614"/>
                </a:lnTo>
                <a:lnTo>
                  <a:pt x="1821233" y="3828568"/>
                </a:lnTo>
                <a:lnTo>
                  <a:pt x="1784949" y="3811011"/>
                </a:lnTo>
                <a:lnTo>
                  <a:pt x="1751005" y="3791114"/>
                </a:lnTo>
                <a:lnTo>
                  <a:pt x="1715892" y="3770045"/>
                </a:lnTo>
                <a:lnTo>
                  <a:pt x="1680778" y="3751318"/>
                </a:lnTo>
                <a:lnTo>
                  <a:pt x="1645664" y="3732591"/>
                </a:lnTo>
                <a:lnTo>
                  <a:pt x="1610550" y="3718545"/>
                </a:lnTo>
                <a:lnTo>
                  <a:pt x="1574266" y="3709182"/>
                </a:lnTo>
                <a:lnTo>
                  <a:pt x="1537982" y="3704500"/>
                </a:lnTo>
                <a:lnTo>
                  <a:pt x="1499357" y="3704500"/>
                </a:lnTo>
                <a:lnTo>
                  <a:pt x="1459561" y="3706841"/>
                </a:lnTo>
                <a:lnTo>
                  <a:pt x="1419766" y="3711523"/>
                </a:lnTo>
                <a:lnTo>
                  <a:pt x="1379970" y="3717375"/>
                </a:lnTo>
                <a:lnTo>
                  <a:pt x="1340175" y="3722057"/>
                </a:lnTo>
                <a:lnTo>
                  <a:pt x="1300379" y="3725568"/>
                </a:lnTo>
                <a:lnTo>
                  <a:pt x="1262924" y="3724398"/>
                </a:lnTo>
                <a:lnTo>
                  <a:pt x="1226640" y="3719716"/>
                </a:lnTo>
                <a:lnTo>
                  <a:pt x="1191526" y="3709182"/>
                </a:lnTo>
                <a:lnTo>
                  <a:pt x="1162265" y="3693966"/>
                </a:lnTo>
                <a:lnTo>
                  <a:pt x="1134174" y="3674068"/>
                </a:lnTo>
                <a:lnTo>
                  <a:pt x="1109594" y="3650659"/>
                </a:lnTo>
                <a:lnTo>
                  <a:pt x="1085015" y="3623738"/>
                </a:lnTo>
                <a:lnTo>
                  <a:pt x="1062776" y="3595647"/>
                </a:lnTo>
                <a:lnTo>
                  <a:pt x="1040537" y="3566386"/>
                </a:lnTo>
                <a:lnTo>
                  <a:pt x="1018299" y="3537124"/>
                </a:lnTo>
                <a:lnTo>
                  <a:pt x="996060" y="3509033"/>
                </a:lnTo>
                <a:lnTo>
                  <a:pt x="972651" y="3482113"/>
                </a:lnTo>
                <a:lnTo>
                  <a:pt x="945730" y="3458704"/>
                </a:lnTo>
                <a:lnTo>
                  <a:pt x="919980" y="3437635"/>
                </a:lnTo>
                <a:lnTo>
                  <a:pt x="890719" y="3421249"/>
                </a:lnTo>
                <a:lnTo>
                  <a:pt x="859116" y="3407203"/>
                </a:lnTo>
                <a:lnTo>
                  <a:pt x="825173" y="3395499"/>
                </a:lnTo>
                <a:lnTo>
                  <a:pt x="790059" y="3384965"/>
                </a:lnTo>
                <a:lnTo>
                  <a:pt x="754946" y="3375601"/>
                </a:lnTo>
                <a:lnTo>
                  <a:pt x="718662" y="3366237"/>
                </a:lnTo>
                <a:lnTo>
                  <a:pt x="684718" y="3355703"/>
                </a:lnTo>
                <a:lnTo>
                  <a:pt x="650775" y="3343999"/>
                </a:lnTo>
                <a:lnTo>
                  <a:pt x="619173" y="3329953"/>
                </a:lnTo>
                <a:lnTo>
                  <a:pt x="591082" y="3312396"/>
                </a:lnTo>
                <a:lnTo>
                  <a:pt x="565332" y="3291328"/>
                </a:lnTo>
                <a:lnTo>
                  <a:pt x="544263" y="3265578"/>
                </a:lnTo>
                <a:lnTo>
                  <a:pt x="526706" y="3237487"/>
                </a:lnTo>
                <a:lnTo>
                  <a:pt x="512661" y="3205885"/>
                </a:lnTo>
                <a:lnTo>
                  <a:pt x="500956" y="3171941"/>
                </a:lnTo>
                <a:lnTo>
                  <a:pt x="490422" y="3137998"/>
                </a:lnTo>
                <a:lnTo>
                  <a:pt x="481059" y="3101714"/>
                </a:lnTo>
                <a:lnTo>
                  <a:pt x="471695" y="3066600"/>
                </a:lnTo>
                <a:lnTo>
                  <a:pt x="461161" y="3031486"/>
                </a:lnTo>
                <a:lnTo>
                  <a:pt x="449456" y="2997543"/>
                </a:lnTo>
                <a:lnTo>
                  <a:pt x="435411" y="2965941"/>
                </a:lnTo>
                <a:lnTo>
                  <a:pt x="419024" y="2936679"/>
                </a:lnTo>
                <a:lnTo>
                  <a:pt x="397956" y="2910929"/>
                </a:lnTo>
                <a:lnTo>
                  <a:pt x="374547" y="2884009"/>
                </a:lnTo>
                <a:lnTo>
                  <a:pt x="347626" y="2860599"/>
                </a:lnTo>
                <a:lnTo>
                  <a:pt x="318365" y="2838361"/>
                </a:lnTo>
                <a:lnTo>
                  <a:pt x="289103" y="2816122"/>
                </a:lnTo>
                <a:lnTo>
                  <a:pt x="259842" y="2793883"/>
                </a:lnTo>
                <a:lnTo>
                  <a:pt x="231751" y="2771645"/>
                </a:lnTo>
                <a:lnTo>
                  <a:pt x="204830" y="2747065"/>
                </a:lnTo>
                <a:lnTo>
                  <a:pt x="181421" y="2722485"/>
                </a:lnTo>
                <a:lnTo>
                  <a:pt x="161523" y="2694394"/>
                </a:lnTo>
                <a:lnTo>
                  <a:pt x="146308" y="2665133"/>
                </a:lnTo>
                <a:lnTo>
                  <a:pt x="135773" y="2630019"/>
                </a:lnTo>
                <a:lnTo>
                  <a:pt x="131092" y="2593735"/>
                </a:lnTo>
                <a:lnTo>
                  <a:pt x="129921" y="2556280"/>
                </a:lnTo>
                <a:lnTo>
                  <a:pt x="133432" y="2516485"/>
                </a:lnTo>
                <a:lnTo>
                  <a:pt x="138114" y="2476689"/>
                </a:lnTo>
                <a:lnTo>
                  <a:pt x="143967" y="2436894"/>
                </a:lnTo>
                <a:lnTo>
                  <a:pt x="148648" y="2397098"/>
                </a:lnTo>
                <a:lnTo>
                  <a:pt x="150989" y="2357302"/>
                </a:lnTo>
                <a:lnTo>
                  <a:pt x="150989" y="2318677"/>
                </a:lnTo>
                <a:lnTo>
                  <a:pt x="146308" y="2282393"/>
                </a:lnTo>
                <a:lnTo>
                  <a:pt x="136944" y="2246109"/>
                </a:lnTo>
                <a:lnTo>
                  <a:pt x="122898" y="2212166"/>
                </a:lnTo>
                <a:lnTo>
                  <a:pt x="105341" y="2177052"/>
                </a:lnTo>
                <a:lnTo>
                  <a:pt x="85444" y="2141938"/>
                </a:lnTo>
                <a:lnTo>
                  <a:pt x="64375" y="2106824"/>
                </a:lnTo>
                <a:lnTo>
                  <a:pt x="44478" y="2072881"/>
                </a:lnTo>
                <a:lnTo>
                  <a:pt x="26921" y="2036597"/>
                </a:lnTo>
                <a:lnTo>
                  <a:pt x="12875" y="2001483"/>
                </a:lnTo>
                <a:lnTo>
                  <a:pt x="3512" y="1965199"/>
                </a:lnTo>
                <a:lnTo>
                  <a:pt x="0" y="1927744"/>
                </a:lnTo>
                <a:lnTo>
                  <a:pt x="3512" y="1890290"/>
                </a:lnTo>
                <a:lnTo>
                  <a:pt x="12875" y="1854005"/>
                </a:lnTo>
                <a:lnTo>
                  <a:pt x="26921" y="1818892"/>
                </a:lnTo>
                <a:lnTo>
                  <a:pt x="44478" y="1782608"/>
                </a:lnTo>
                <a:lnTo>
                  <a:pt x="64375" y="1748664"/>
                </a:lnTo>
                <a:lnTo>
                  <a:pt x="85444" y="1713550"/>
                </a:lnTo>
                <a:lnTo>
                  <a:pt x="105341" y="1678437"/>
                </a:lnTo>
                <a:lnTo>
                  <a:pt x="122898" y="1643323"/>
                </a:lnTo>
                <a:lnTo>
                  <a:pt x="136944" y="1609380"/>
                </a:lnTo>
                <a:lnTo>
                  <a:pt x="146308" y="1573096"/>
                </a:lnTo>
                <a:lnTo>
                  <a:pt x="150989" y="1536811"/>
                </a:lnTo>
                <a:lnTo>
                  <a:pt x="150989" y="1498186"/>
                </a:lnTo>
                <a:lnTo>
                  <a:pt x="148648" y="1458391"/>
                </a:lnTo>
                <a:lnTo>
                  <a:pt x="143967" y="1418595"/>
                </a:lnTo>
                <a:lnTo>
                  <a:pt x="138114" y="1378799"/>
                </a:lnTo>
                <a:lnTo>
                  <a:pt x="133432" y="1339004"/>
                </a:lnTo>
                <a:lnTo>
                  <a:pt x="129921" y="1299208"/>
                </a:lnTo>
                <a:lnTo>
                  <a:pt x="131092" y="1261754"/>
                </a:lnTo>
                <a:lnTo>
                  <a:pt x="135773" y="1225469"/>
                </a:lnTo>
                <a:lnTo>
                  <a:pt x="146308" y="1190356"/>
                </a:lnTo>
                <a:lnTo>
                  <a:pt x="161523" y="1161094"/>
                </a:lnTo>
                <a:lnTo>
                  <a:pt x="181421" y="1133003"/>
                </a:lnTo>
                <a:lnTo>
                  <a:pt x="204830" y="1108424"/>
                </a:lnTo>
                <a:lnTo>
                  <a:pt x="231751" y="1083844"/>
                </a:lnTo>
                <a:lnTo>
                  <a:pt x="259842" y="1061605"/>
                </a:lnTo>
                <a:lnTo>
                  <a:pt x="289103" y="1039367"/>
                </a:lnTo>
                <a:lnTo>
                  <a:pt x="318365" y="1017128"/>
                </a:lnTo>
                <a:lnTo>
                  <a:pt x="347626" y="994889"/>
                </a:lnTo>
                <a:lnTo>
                  <a:pt x="374547" y="971480"/>
                </a:lnTo>
                <a:lnTo>
                  <a:pt x="397956" y="944560"/>
                </a:lnTo>
                <a:lnTo>
                  <a:pt x="419024" y="918809"/>
                </a:lnTo>
                <a:lnTo>
                  <a:pt x="435411" y="889548"/>
                </a:lnTo>
                <a:lnTo>
                  <a:pt x="449456" y="857946"/>
                </a:lnTo>
                <a:lnTo>
                  <a:pt x="461161" y="824002"/>
                </a:lnTo>
                <a:lnTo>
                  <a:pt x="471695" y="788889"/>
                </a:lnTo>
                <a:lnTo>
                  <a:pt x="481059" y="753775"/>
                </a:lnTo>
                <a:lnTo>
                  <a:pt x="490422" y="717491"/>
                </a:lnTo>
                <a:lnTo>
                  <a:pt x="500956" y="683547"/>
                </a:lnTo>
                <a:lnTo>
                  <a:pt x="512661" y="649604"/>
                </a:lnTo>
                <a:lnTo>
                  <a:pt x="526706" y="618002"/>
                </a:lnTo>
                <a:lnTo>
                  <a:pt x="544263" y="589911"/>
                </a:lnTo>
                <a:lnTo>
                  <a:pt x="565332" y="564161"/>
                </a:lnTo>
                <a:lnTo>
                  <a:pt x="591082" y="543092"/>
                </a:lnTo>
                <a:lnTo>
                  <a:pt x="619173" y="525535"/>
                </a:lnTo>
                <a:lnTo>
                  <a:pt x="650775" y="511490"/>
                </a:lnTo>
                <a:lnTo>
                  <a:pt x="684718" y="499785"/>
                </a:lnTo>
                <a:lnTo>
                  <a:pt x="718662" y="489251"/>
                </a:lnTo>
                <a:lnTo>
                  <a:pt x="754946" y="479888"/>
                </a:lnTo>
                <a:lnTo>
                  <a:pt x="790059" y="470524"/>
                </a:lnTo>
                <a:lnTo>
                  <a:pt x="825173" y="459990"/>
                </a:lnTo>
                <a:lnTo>
                  <a:pt x="859116" y="448285"/>
                </a:lnTo>
                <a:lnTo>
                  <a:pt x="890719" y="434240"/>
                </a:lnTo>
                <a:lnTo>
                  <a:pt x="919980" y="417853"/>
                </a:lnTo>
                <a:lnTo>
                  <a:pt x="945730" y="396785"/>
                </a:lnTo>
                <a:lnTo>
                  <a:pt x="972651" y="373376"/>
                </a:lnTo>
                <a:lnTo>
                  <a:pt x="996060" y="346455"/>
                </a:lnTo>
                <a:lnTo>
                  <a:pt x="1018299" y="318364"/>
                </a:lnTo>
                <a:lnTo>
                  <a:pt x="1040537" y="289103"/>
                </a:lnTo>
                <a:lnTo>
                  <a:pt x="1062776" y="259841"/>
                </a:lnTo>
                <a:lnTo>
                  <a:pt x="1085015" y="231750"/>
                </a:lnTo>
                <a:lnTo>
                  <a:pt x="1109594" y="204830"/>
                </a:lnTo>
                <a:lnTo>
                  <a:pt x="1134174" y="181421"/>
                </a:lnTo>
                <a:lnTo>
                  <a:pt x="1162265" y="161523"/>
                </a:lnTo>
                <a:lnTo>
                  <a:pt x="1191526" y="146307"/>
                </a:lnTo>
                <a:lnTo>
                  <a:pt x="1226640" y="135773"/>
                </a:lnTo>
                <a:lnTo>
                  <a:pt x="1262924" y="131091"/>
                </a:lnTo>
                <a:lnTo>
                  <a:pt x="1300379" y="129921"/>
                </a:lnTo>
                <a:lnTo>
                  <a:pt x="1340175" y="133432"/>
                </a:lnTo>
                <a:lnTo>
                  <a:pt x="1379970" y="138114"/>
                </a:lnTo>
                <a:lnTo>
                  <a:pt x="1419766" y="143966"/>
                </a:lnTo>
                <a:lnTo>
                  <a:pt x="1459561" y="148648"/>
                </a:lnTo>
                <a:lnTo>
                  <a:pt x="1499357" y="150989"/>
                </a:lnTo>
                <a:lnTo>
                  <a:pt x="1537982" y="150989"/>
                </a:lnTo>
                <a:lnTo>
                  <a:pt x="1574266" y="146307"/>
                </a:lnTo>
                <a:lnTo>
                  <a:pt x="1610550" y="136943"/>
                </a:lnTo>
                <a:lnTo>
                  <a:pt x="1645664" y="122898"/>
                </a:lnTo>
                <a:lnTo>
                  <a:pt x="1680778" y="104171"/>
                </a:lnTo>
                <a:lnTo>
                  <a:pt x="1715892" y="85443"/>
                </a:lnTo>
                <a:lnTo>
                  <a:pt x="1751005" y="64375"/>
                </a:lnTo>
                <a:lnTo>
                  <a:pt x="1784949" y="44477"/>
                </a:lnTo>
                <a:lnTo>
                  <a:pt x="1821233" y="26920"/>
                </a:lnTo>
                <a:lnTo>
                  <a:pt x="1856347" y="12875"/>
                </a:lnTo>
                <a:lnTo>
                  <a:pt x="1892631" y="3511"/>
                </a:lnTo>
                <a:close/>
              </a:path>
            </a:pathLst>
          </a:custGeom>
        </p:spPr>
      </p:pic>
      <p:pic>
        <p:nvPicPr>
          <p:cNvPr id="6" name="Picture 5" descr="Signature"/>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3389928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7">
            <a:extLst>
              <a:ext uri="{FF2B5EF4-FFF2-40B4-BE49-F238E27FC236}">
                <a16:creationId xmlns:a16="http://schemas.microsoft.com/office/drawing/2014/main" id="{0042E45A-1C67-4A28-A5C8-D96ECA28AACB}"/>
              </a:ext>
            </a:extLst>
          </p:cNvPr>
          <p:cNvPicPr>
            <a:picLocks noChangeAspect="1"/>
          </p:cNvPicPr>
          <p:nvPr/>
        </p:nvPicPr>
        <p:blipFill rotWithShape="1">
          <a:blip r:embed="rId2">
            <a:alphaModFix amt="40000"/>
          </a:blip>
          <a:srcRect l="17495" t="20724" r="13195" b="8116"/>
          <a:stretch/>
        </p:blipFill>
        <p:spPr bwMode="auto">
          <a:xfrm>
            <a:off x="20" y="1421296"/>
            <a:ext cx="8450297" cy="488011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CBC5327-601F-450B-8FB4-5E0D5D443688}"/>
              </a:ext>
            </a:extLst>
          </p:cNvPr>
          <p:cNvSpPr txBox="1"/>
          <p:nvPr/>
        </p:nvSpPr>
        <p:spPr>
          <a:xfrm>
            <a:off x="838200" y="5118410"/>
            <a:ext cx="5543145" cy="1501051"/>
          </a:xfrm>
          <a:prstGeom prst="rect">
            <a:avLst/>
          </a:prstGeom>
        </p:spPr>
        <p:txBody>
          <a:bodyPr vert="horz" lIns="91440" tIns="45720" rIns="91440" bIns="45720" rtlCol="0">
            <a:normAutofit/>
          </a:bodyPr>
          <a:lstStyle/>
          <a:p>
            <a:pPr>
              <a:lnSpc>
                <a:spcPct val="90000"/>
              </a:lnSpc>
              <a:spcAft>
                <a:spcPts val="600"/>
              </a:spcAft>
            </a:pPr>
            <a:r>
              <a:rPr lang="ga-IE" sz="2000">
                <a:solidFill>
                  <a:srgbClr val="FFFFFF"/>
                </a:solidFill>
                <a:effectLst/>
              </a:rPr>
              <a:t>Ó aimsir ár seantuismitheoirí tá go leor athruithe tagtha ar fheirmeoireacht na hÉireann. Sa lá atá inniu ann déanann innealra go leor den obair agus, faraor, bíonn tionchar aige sin ar an bhfiadhúlra go minic!</a:t>
            </a:r>
            <a:endParaRPr lang="en-US" sz="2000" dirty="0">
              <a:solidFill>
                <a:srgbClr val="FFFFFF"/>
              </a:solidFill>
            </a:endParaRPr>
          </a:p>
        </p:txBody>
      </p:sp>
      <p:pic>
        <p:nvPicPr>
          <p:cNvPr id="1026" name="Picture 2" descr="Harvest time. Photo: National Library of Ireland. ">
            <a:extLst>
              <a:ext uri="{FF2B5EF4-FFF2-40B4-BE49-F238E27FC236}">
                <a16:creationId xmlns:a16="http://schemas.microsoft.com/office/drawing/2014/main" id="{5ADB903C-9093-4431-9D15-5F69643C11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943" r="28063" b="-2"/>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pic>
        <p:nvPicPr>
          <p:cNvPr id="6" name="Picture 5" descr="Signature"/>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1555300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37481" y="449189"/>
            <a:ext cx="9625283" cy="816421"/>
          </a:xfrm>
          <a:prstGeom prst="rect">
            <a:avLst/>
          </a:prstGeom>
          <a:solidFill>
            <a:schemeClr val="bg1">
              <a:alpha val="50000"/>
            </a:schemeClr>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ga-IE">
                <a:solidFill>
                  <a:srgbClr val="0070C0"/>
                </a:solidFill>
              </a:rPr>
              <a:t>An Traonach (</a:t>
            </a:r>
            <a:r>
              <a:rPr lang="ga-IE">
                <a:solidFill>
                  <a:srgbClr val="0070C0"/>
                </a:solidFill>
                <a:latin typeface="Arial Narrow"/>
                <a:sym typeface="Arial Narrow"/>
              </a:rPr>
              <a:t>The Corncrake</a:t>
            </a:r>
            <a:r>
              <a:rPr lang="ga-IE">
                <a:solidFill>
                  <a:srgbClr val="0070C0"/>
                </a:solidFill>
              </a:rPr>
              <a:t>) </a:t>
            </a:r>
            <a:r>
              <a:rPr lang="ga-IE" i="1">
                <a:solidFill>
                  <a:srgbClr val="0070C0"/>
                </a:solidFill>
              </a:rPr>
              <a:t>Crex crex</a:t>
            </a:r>
            <a:endParaRPr lang="en-IE" i="1" dirty="0">
              <a:solidFill>
                <a:srgbClr val="0070C0"/>
              </a:solidFill>
            </a:endParaRPr>
          </a:p>
        </p:txBody>
      </p:sp>
      <p:pic>
        <p:nvPicPr>
          <p:cNvPr id="4" name="Picture 3"/>
          <p:cNvPicPr>
            <a:picLocks noChangeAspect="1"/>
          </p:cNvPicPr>
          <p:nvPr/>
        </p:nvPicPr>
        <p:blipFill>
          <a:blip r:embed="rId5"/>
          <a:stretch>
            <a:fillRect/>
          </a:stretch>
        </p:blipFill>
        <p:spPr>
          <a:xfrm>
            <a:off x="316932" y="2080590"/>
            <a:ext cx="5133191" cy="3666565"/>
          </a:xfrm>
          <a:prstGeom prst="rect">
            <a:avLst/>
          </a:prstGeom>
        </p:spPr>
      </p:pic>
      <p:pic>
        <p:nvPicPr>
          <p:cNvPr id="6" name="XC30188 - Corn Crake - Crex crex">
            <a:hlinkClick r:id="" action="ppaction://media"/>
            <a:extLst>
              <a:ext uri="{FF2B5EF4-FFF2-40B4-BE49-F238E27FC236}">
                <a16:creationId xmlns:a16="http://schemas.microsoft.com/office/drawing/2014/main" id="{C9B4DB14-4613-4715-A350-DE273FBD5A6F}"/>
              </a:ext>
            </a:extLst>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chemeClr val="accent3">
                <a:tint val="45000"/>
                <a:satMod val="400000"/>
              </a:schemeClr>
            </a:duotone>
          </a:blip>
          <a:stretch>
            <a:fillRect/>
          </a:stretch>
        </p:blipFill>
        <p:spPr>
          <a:xfrm>
            <a:off x="10907521" y="741446"/>
            <a:ext cx="792088" cy="792088"/>
          </a:xfrm>
          <a:prstGeom prst="rect">
            <a:avLst/>
          </a:prstGeom>
          <a:noFill/>
          <a:ln>
            <a:noFill/>
          </a:ln>
        </p:spPr>
      </p:pic>
      <p:pic>
        <p:nvPicPr>
          <p:cNvPr id="7" name="Picture 6"/>
          <p:cNvPicPr>
            <a:picLocks noChangeAspect="1"/>
          </p:cNvPicPr>
          <p:nvPr/>
        </p:nvPicPr>
        <p:blipFill>
          <a:blip r:embed="rId7"/>
          <a:stretch>
            <a:fillRect/>
          </a:stretch>
        </p:blipFill>
        <p:spPr>
          <a:xfrm>
            <a:off x="5500406" y="2080590"/>
            <a:ext cx="6462855" cy="3666565"/>
          </a:xfrm>
          <a:prstGeom prst="rect">
            <a:avLst/>
          </a:prstGeom>
        </p:spPr>
      </p:pic>
      <p:pic>
        <p:nvPicPr>
          <p:cNvPr id="8" name="Picture 7" descr="Signature"/>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8164242" y="6159500"/>
            <a:ext cx="3937000" cy="698500"/>
          </a:xfrm>
          <a:prstGeom prst="rect">
            <a:avLst/>
          </a:prstGeom>
          <a:noFill/>
          <a:ln>
            <a:noFill/>
          </a:ln>
        </p:spPr>
      </p:pic>
    </p:spTree>
    <p:extLst>
      <p:ext uri="{BB962C8B-B14F-4D97-AF65-F5344CB8AC3E}">
        <p14:creationId xmlns:p14="http://schemas.microsoft.com/office/powerpoint/2010/main" val="3362616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4" name="Rectangle 73">
            <a:extLst>
              <a:ext uri="{FF2B5EF4-FFF2-40B4-BE49-F238E27FC236}">
                <a16:creationId xmlns:a16="http://schemas.microsoft.com/office/drawing/2014/main" id="{2172A0AC-3DCE-4672-BCAF-28FEF91F60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AE6F1C77-EDC9-4C5F-8C1C-62DD46BDA3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6" descr="A bird standing on a rock  Description automatically generated">
            <a:extLst>
              <a:ext uri="{FF2B5EF4-FFF2-40B4-BE49-F238E27FC236}">
                <a16:creationId xmlns:a16="http://schemas.microsoft.com/office/drawing/2014/main" id="{E8449295-DAA9-4716-A5E7-0ED600C16E40}"/>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l="7586"/>
          <a:stretch/>
        </p:blipFill>
        <p:spPr>
          <a:xfrm>
            <a:off x="20" y="10"/>
            <a:ext cx="8450297" cy="6857990"/>
          </a:xfrm>
          <a:prstGeom prst="rect">
            <a:avLst/>
          </a:prstGeom>
        </p:spPr>
      </p:pic>
      <p:sp>
        <p:nvSpPr>
          <p:cNvPr id="2" name="Title 1">
            <a:extLst>
              <a:ext uri="{FF2B5EF4-FFF2-40B4-BE49-F238E27FC236}">
                <a16:creationId xmlns:a16="http://schemas.microsoft.com/office/drawing/2014/main" id="{16D4910F-566D-4707-8405-53093FD5DBC5}"/>
              </a:ext>
            </a:extLst>
          </p:cNvPr>
          <p:cNvSpPr>
            <a:spLocks noGrp="1"/>
          </p:cNvSpPr>
          <p:nvPr>
            <p:ph type="title"/>
          </p:nvPr>
        </p:nvSpPr>
        <p:spPr>
          <a:xfrm>
            <a:off x="838201" y="365125"/>
            <a:ext cx="5962784" cy="1627636"/>
          </a:xfrm>
        </p:spPr>
        <p:txBody>
          <a:bodyPr vert="horz" lIns="91440" tIns="45720" rIns="91440" bIns="45720" rtlCol="0" anchor="ctr">
            <a:normAutofit/>
          </a:bodyPr>
          <a:lstStyle/>
          <a:p>
            <a:r>
              <a:rPr lang="ga-IE" b="1">
                <a:solidFill>
                  <a:srgbClr val="FFFFFF"/>
                </a:solidFill>
              </a:rPr>
              <a:t>Cá bhfuil na Traonaigh in Éirinn?</a:t>
            </a:r>
          </a:p>
        </p:txBody>
      </p:sp>
      <p:sp>
        <p:nvSpPr>
          <p:cNvPr id="3" name="TextBox 2">
            <a:extLst>
              <a:ext uri="{FF2B5EF4-FFF2-40B4-BE49-F238E27FC236}">
                <a16:creationId xmlns:a16="http://schemas.microsoft.com/office/drawing/2014/main" id="{15A4A334-CC0E-4F7A-BE60-DEC42577BC19}"/>
              </a:ext>
            </a:extLst>
          </p:cNvPr>
          <p:cNvSpPr txBox="1"/>
          <p:nvPr/>
        </p:nvSpPr>
        <p:spPr>
          <a:xfrm>
            <a:off x="838200" y="2219785"/>
            <a:ext cx="4901119" cy="3957178"/>
          </a:xfrm>
          <a:prstGeom prst="rect">
            <a:avLst/>
          </a:prstGeom>
        </p:spPr>
        <p:txBody>
          <a:bodyPr vert="horz" lIns="91440" tIns="45720" rIns="91440" bIns="45720" rtlCol="0">
            <a:normAutofit/>
          </a:bodyPr>
          <a:lstStyle/>
          <a:p>
            <a:pPr marL="342900" indent="-342900" fontAlgn="base">
              <a:lnSpc>
                <a:spcPct val="90000"/>
              </a:lnSpc>
              <a:spcAft>
                <a:spcPts val="600"/>
              </a:spcAft>
              <a:buFont typeface="Arial" panose="020B0604020202020204" pitchFamily="34" charset="0"/>
              <a:buChar char="•"/>
            </a:pPr>
            <a:r>
              <a:rPr lang="ga-IE" sz="2000">
                <a:solidFill>
                  <a:srgbClr val="FFFFFF"/>
                </a:solidFill>
                <a:effectLst/>
              </a:rPr>
              <a:t>Bhí traonaigh líonmhar ar fud na hÉireann tráth ach níl siad le fáil ach i nDún na nGall agus in Iarthar Chonnachta anois.</a:t>
            </a:r>
          </a:p>
          <a:p>
            <a:pPr marL="342900" indent="-342900" fontAlgn="base">
              <a:lnSpc>
                <a:spcPct val="90000"/>
              </a:lnSpc>
              <a:spcAft>
                <a:spcPts val="600"/>
              </a:spcAft>
              <a:buFont typeface="Arial" panose="020B0604020202020204" pitchFamily="34" charset="0"/>
              <a:buChar char="•"/>
            </a:pPr>
            <a:endParaRPr lang="en-US" sz="2000" b="0" i="0" dirty="0">
              <a:solidFill>
                <a:srgbClr val="FFFFFF"/>
              </a:solidFill>
              <a:effectLst/>
            </a:endParaRPr>
          </a:p>
          <a:p>
            <a:pPr marL="342900" indent="-342900">
              <a:lnSpc>
                <a:spcPct val="90000"/>
              </a:lnSpc>
              <a:spcAft>
                <a:spcPts val="600"/>
              </a:spcAft>
              <a:buFont typeface="Arial" panose="020B0604020202020204" pitchFamily="34" charset="0"/>
              <a:buChar char="•"/>
            </a:pPr>
            <a:r>
              <a:rPr lang="ga-IE" sz="2000">
                <a:solidFill>
                  <a:srgbClr val="FFFFFF"/>
                </a:solidFill>
                <a:effectLst/>
              </a:rPr>
              <a:t>Tá beagán is leath an phobail le fáil anois ar oileáin amach ón gcósta. Is iad Inis Bó Finne, Leithinis an Mhuirthead agus Oileán Thoraí na háiteanna is mó a bhfuil fáil ar an speiceas seo.</a:t>
            </a:r>
            <a:endParaRPr lang="en-US" sz="2000" dirty="0">
              <a:solidFill>
                <a:srgbClr val="FFFFFF"/>
              </a:solidFill>
            </a:endParaRPr>
          </a:p>
        </p:txBody>
      </p:sp>
      <p:pic>
        <p:nvPicPr>
          <p:cNvPr id="1028" name="Picture 4" descr="See the source image">
            <a:extLst>
              <a:ext uri="{FF2B5EF4-FFF2-40B4-BE49-F238E27FC236}">
                <a16:creationId xmlns:a16="http://schemas.microsoft.com/office/drawing/2014/main" id="{A8D2CCCE-1147-4439-BF64-23E925C143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32" r="-3" b="9256"/>
          <a:stretch/>
        </p:blipFill>
        <p:spPr bwMode="auto">
          <a:xfrm>
            <a:off x="6225997"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FD0496F6-EB64-4AB2-9A08-F89CD35358B6}"/>
              </a:ext>
            </a:extLst>
          </p:cNvPr>
          <p:cNvPicPr/>
          <p:nvPr/>
        </p:nvPicPr>
        <p:blipFill rotWithShape="1">
          <a:blip r:embed="rId4">
            <a:extLst>
              <a:ext uri="{28A0092B-C50C-407E-A947-70E740481C1C}">
                <a14:useLocalDpi xmlns:a14="http://schemas.microsoft.com/office/drawing/2010/main" val="0"/>
              </a:ext>
            </a:extLst>
          </a:blip>
          <a:srcRect t="48354" r="64730"/>
          <a:stretch/>
        </p:blipFill>
        <p:spPr bwMode="auto">
          <a:xfrm>
            <a:off x="10578761" y="6090179"/>
            <a:ext cx="1550078" cy="751315"/>
          </a:xfrm>
          <a:prstGeom prst="rect">
            <a:avLst/>
          </a:prstGeom>
          <a:noFill/>
          <a:ln>
            <a:noFill/>
          </a:ln>
        </p:spPr>
      </p:pic>
      <p:pic>
        <p:nvPicPr>
          <p:cNvPr id="10" name="Picture 9" descr="Signature"/>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7915" y="6142994"/>
            <a:ext cx="3937000" cy="698500"/>
          </a:xfrm>
          <a:prstGeom prst="rect">
            <a:avLst/>
          </a:prstGeom>
          <a:noFill/>
          <a:ln>
            <a:noFill/>
          </a:ln>
        </p:spPr>
      </p:pic>
    </p:spTree>
    <p:extLst>
      <p:ext uri="{BB962C8B-B14F-4D97-AF65-F5344CB8AC3E}">
        <p14:creationId xmlns:p14="http://schemas.microsoft.com/office/powerpoint/2010/main" val="2859067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sp>
        <p:nvSpPr>
          <p:cNvPr id="3" name="Content Placeholder 2"/>
          <p:cNvSpPr>
            <a:spLocks noGrp="1"/>
          </p:cNvSpPr>
          <p:nvPr>
            <p:ph idx="1"/>
          </p:nvPr>
        </p:nvSpPr>
        <p:spPr/>
        <p:txBody>
          <a:bodyPr>
            <a:normAutofit/>
          </a:bodyPr>
          <a:lstStyle/>
          <a:p>
            <a:pPr marL="0" indent="0" algn="ctr">
              <a:buNone/>
            </a:pPr>
            <a:endParaRPr lang="en-IE" sz="6000" dirty="0"/>
          </a:p>
          <a:p>
            <a:pPr marL="0" indent="0" algn="ctr">
              <a:buNone/>
            </a:pPr>
            <a:r>
              <a:rPr lang="ga-IE" sz="8000">
                <a:solidFill>
                  <a:srgbClr val="FF0000"/>
                </a:solidFill>
              </a:rPr>
              <a:t>Gníomhaíocht</a:t>
            </a:r>
          </a:p>
          <a:p>
            <a:pPr marL="0" indent="0" algn="ctr">
              <a:buNone/>
            </a:pPr>
            <a:r>
              <a:rPr lang="ga-IE" sz="3600">
                <a:solidFill>
                  <a:srgbClr val="FF0000"/>
                </a:solidFill>
              </a:rPr>
              <a:t>Ceistneoir bunlí</a:t>
            </a:r>
            <a:r>
              <a:rPr lang="ga-IE" sz="3200">
                <a:solidFill>
                  <a:srgbClr val="FF0000"/>
                </a:solidFill>
              </a:rPr>
              <a:t>n</a:t>
            </a:r>
            <a:r>
              <a:rPr lang="ga-IE" sz="3600">
                <a:solidFill>
                  <a:srgbClr val="FF0000"/>
                </a:solidFill>
              </a:rPr>
              <a:t>e</a:t>
            </a:r>
          </a:p>
          <a:p>
            <a:pPr marL="0" indent="0" algn="ctr">
              <a:buNone/>
            </a:pPr>
            <a:r>
              <a:rPr lang="ga-IE" sz="2400">
                <a:solidFill>
                  <a:srgbClr val="FF0000"/>
                </a:solidFill>
              </a:rPr>
              <a:t>Aguisín 3</a:t>
            </a:r>
          </a:p>
        </p:txBody>
      </p:sp>
      <p:pic>
        <p:nvPicPr>
          <p:cNvPr id="4" name="Picture 3" descr="Signature"/>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8255000" y="6159500"/>
            <a:ext cx="3937000" cy="698500"/>
          </a:xfrm>
          <a:prstGeom prst="rect">
            <a:avLst/>
          </a:prstGeom>
          <a:noFill/>
          <a:ln>
            <a:noFill/>
          </a:ln>
        </p:spPr>
      </p:pic>
    </p:spTree>
    <p:extLst>
      <p:ext uri="{BB962C8B-B14F-4D97-AF65-F5344CB8AC3E}">
        <p14:creationId xmlns:p14="http://schemas.microsoft.com/office/powerpoint/2010/main" val="3732829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8CCCB6D-5162-4AAE-A5E3-3AC55410D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BCD8C04-CC7B-40EF-82EB-E9821F79BB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0" y="2458"/>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grass, outdoor, sky, plant  Description automatically generated">
            <a:extLst>
              <a:ext uri="{FF2B5EF4-FFF2-40B4-BE49-F238E27FC236}">
                <a16:creationId xmlns:a16="http://schemas.microsoft.com/office/drawing/2014/main" id="{AE6A1944-8CF4-46F8-92B1-89057D5A7276}"/>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l="2405" r="5181"/>
          <a:stretch/>
        </p:blipFill>
        <p:spPr>
          <a:xfrm>
            <a:off x="-170" y="10"/>
            <a:ext cx="8450317" cy="6857990"/>
          </a:xfrm>
          <a:prstGeom prst="rect">
            <a:avLst/>
          </a:prstGeom>
        </p:spPr>
      </p:pic>
      <p:sp>
        <p:nvSpPr>
          <p:cNvPr id="2" name="Title 1">
            <a:extLst>
              <a:ext uri="{FF2B5EF4-FFF2-40B4-BE49-F238E27FC236}">
                <a16:creationId xmlns:a16="http://schemas.microsoft.com/office/drawing/2014/main" id="{997CD658-42BE-4E86-8A31-E1588FD2BD69}"/>
              </a:ext>
            </a:extLst>
          </p:cNvPr>
          <p:cNvSpPr>
            <a:spLocks noGrp="1"/>
          </p:cNvSpPr>
          <p:nvPr>
            <p:ph type="title"/>
          </p:nvPr>
        </p:nvSpPr>
        <p:spPr>
          <a:xfrm>
            <a:off x="643467" y="643467"/>
            <a:ext cx="6058889" cy="4567137"/>
          </a:xfrm>
        </p:spPr>
        <p:txBody>
          <a:bodyPr vert="horz" lIns="91440" tIns="45720" rIns="91440" bIns="45720" rtlCol="0" anchor="b">
            <a:normAutofit/>
          </a:bodyPr>
          <a:lstStyle/>
          <a:p>
            <a:r>
              <a:rPr lang="ga-IE" sz="7200" b="1">
                <a:solidFill>
                  <a:srgbClr val="FFFFFF"/>
                </a:solidFill>
              </a:rPr>
              <a:t>Éiceolaíocht na dTraonach</a:t>
            </a:r>
          </a:p>
        </p:txBody>
      </p:sp>
      <p:pic>
        <p:nvPicPr>
          <p:cNvPr id="6" name="Picture 5" descr="A bird standing in tall grass  Description automatically generated with low confidence">
            <a:extLst>
              <a:ext uri="{FF2B5EF4-FFF2-40B4-BE49-F238E27FC236}">
                <a16:creationId xmlns:a16="http://schemas.microsoft.com/office/drawing/2014/main" id="{39C32788-A379-4C54-A7B7-7A7DFAE0A3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56" r="5194"/>
          <a:stretch/>
        </p:blipFill>
        <p:spPr>
          <a:xfrm>
            <a:off x="6225997" y="-2458"/>
            <a:ext cx="5962785"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pic>
        <p:nvPicPr>
          <p:cNvPr id="7" name="Picture 6" descr="Signature"/>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340" y="6157042"/>
            <a:ext cx="3937000" cy="698500"/>
          </a:xfrm>
          <a:prstGeom prst="rect">
            <a:avLst/>
          </a:prstGeom>
          <a:noFill/>
          <a:ln>
            <a:noFill/>
          </a:ln>
        </p:spPr>
      </p:pic>
    </p:spTree>
    <p:extLst>
      <p:ext uri="{BB962C8B-B14F-4D97-AF65-F5344CB8AC3E}">
        <p14:creationId xmlns:p14="http://schemas.microsoft.com/office/powerpoint/2010/main" val="3165828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91F32EBA-ED97-466E-8CFA-8382584155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8A2EB53C-CFB0-49CC-BA4A-3C1BDC4C0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197" y="499247"/>
            <a:ext cx="6561982" cy="5859509"/>
          </a:xfrm>
          <a:custGeom>
            <a:avLst/>
            <a:gdLst>
              <a:gd name="connsiteX0" fmla="*/ 505253 w 6561982"/>
              <a:gd name="connsiteY0" fmla="*/ 3748096 h 5859509"/>
              <a:gd name="connsiteX1" fmla="*/ 1267386 w 6561982"/>
              <a:gd name="connsiteY1" fmla="*/ 3748096 h 5859509"/>
              <a:gd name="connsiteX2" fmla="*/ 1376262 w 6561982"/>
              <a:gd name="connsiteY2" fmla="*/ 3810385 h 5859509"/>
              <a:gd name="connsiteX3" fmla="*/ 1757328 w 6561982"/>
              <a:gd name="connsiteY3" fmla="*/ 4481707 h 5859509"/>
              <a:gd name="connsiteX4" fmla="*/ 1757328 w 6561982"/>
              <a:gd name="connsiteY4" fmla="*/ 4610898 h 5859509"/>
              <a:gd name="connsiteX5" fmla="*/ 1376262 w 6561982"/>
              <a:gd name="connsiteY5" fmla="*/ 5282218 h 5859509"/>
              <a:gd name="connsiteX6" fmla="*/ 1267386 w 6561982"/>
              <a:gd name="connsiteY6" fmla="*/ 5344506 h 5859509"/>
              <a:gd name="connsiteX7" fmla="*/ 505253 w 6561982"/>
              <a:gd name="connsiteY7" fmla="*/ 5344506 h 5859509"/>
              <a:gd name="connsiteX8" fmla="*/ 396379 w 6561982"/>
              <a:gd name="connsiteY8" fmla="*/ 5282218 h 5859509"/>
              <a:gd name="connsiteX9" fmla="*/ 15311 w 6561982"/>
              <a:gd name="connsiteY9" fmla="*/ 4610898 h 5859509"/>
              <a:gd name="connsiteX10" fmla="*/ 15311 w 6561982"/>
              <a:gd name="connsiteY10" fmla="*/ 4481707 h 5859509"/>
              <a:gd name="connsiteX11" fmla="*/ 396379 w 6561982"/>
              <a:gd name="connsiteY11" fmla="*/ 3810385 h 5859509"/>
              <a:gd name="connsiteX12" fmla="*/ 505253 w 6561982"/>
              <a:gd name="connsiteY12" fmla="*/ 3748096 h 5859509"/>
              <a:gd name="connsiteX13" fmla="*/ 3345172 w 6561982"/>
              <a:gd name="connsiteY13" fmla="*/ 1393265 h 5859509"/>
              <a:gd name="connsiteX14" fmla="*/ 3478742 w 6561982"/>
              <a:gd name="connsiteY14" fmla="*/ 1393265 h 5859509"/>
              <a:gd name="connsiteX15" fmla="*/ 5112069 w 6561982"/>
              <a:gd name="connsiteY15" fmla="*/ 1393265 h 5859509"/>
              <a:gd name="connsiteX16" fmla="*/ 5425562 w 6561982"/>
              <a:gd name="connsiteY16" fmla="*/ 1567527 h 5859509"/>
              <a:gd name="connsiteX17" fmla="*/ 6522794 w 6561982"/>
              <a:gd name="connsiteY17" fmla="*/ 3445673 h 5859509"/>
              <a:gd name="connsiteX18" fmla="*/ 6522794 w 6561982"/>
              <a:gd name="connsiteY18" fmla="*/ 3807103 h 5859509"/>
              <a:gd name="connsiteX19" fmla="*/ 5425562 w 6561982"/>
              <a:gd name="connsiteY19" fmla="*/ 5685248 h 5859509"/>
              <a:gd name="connsiteX20" fmla="*/ 5112069 w 6561982"/>
              <a:gd name="connsiteY20" fmla="*/ 5859509 h 5859509"/>
              <a:gd name="connsiteX21" fmla="*/ 2917602 w 6561982"/>
              <a:gd name="connsiteY21" fmla="*/ 5859509 h 5859509"/>
              <a:gd name="connsiteX22" fmla="*/ 2604110 w 6561982"/>
              <a:gd name="connsiteY22" fmla="*/ 5685248 h 5859509"/>
              <a:gd name="connsiteX23" fmla="*/ 1506877 w 6561982"/>
              <a:gd name="connsiteY23" fmla="*/ 3807103 h 5859509"/>
              <a:gd name="connsiteX24" fmla="*/ 1506877 w 6561982"/>
              <a:gd name="connsiteY24" fmla="*/ 3445673 h 5859509"/>
              <a:gd name="connsiteX25" fmla="*/ 1700018 w 6561982"/>
              <a:gd name="connsiteY25" fmla="*/ 3115072 h 5859509"/>
              <a:gd name="connsiteX26" fmla="*/ 1782566 w 6561982"/>
              <a:gd name="connsiteY26" fmla="*/ 2973774 h 5859509"/>
              <a:gd name="connsiteX27" fmla="*/ 2820879 w 6561982"/>
              <a:gd name="connsiteY27" fmla="*/ 2973774 h 5859509"/>
              <a:gd name="connsiteX28" fmla="*/ 2981759 w 6561982"/>
              <a:gd name="connsiteY28" fmla="*/ 2884346 h 5859509"/>
              <a:gd name="connsiteX29" fmla="*/ 3544837 w 6561982"/>
              <a:gd name="connsiteY29" fmla="*/ 1920516 h 5859509"/>
              <a:gd name="connsiteX30" fmla="*/ 3544837 w 6561982"/>
              <a:gd name="connsiteY30" fmla="*/ 1735036 h 5859509"/>
              <a:gd name="connsiteX31" fmla="*/ 3361865 w 6561982"/>
              <a:gd name="connsiteY31" fmla="*/ 1421838 h 5859509"/>
              <a:gd name="connsiteX32" fmla="*/ 1756519 w 6561982"/>
              <a:gd name="connsiteY32" fmla="*/ 778062 h 5859509"/>
              <a:gd name="connsiteX33" fmla="*/ 2758795 w 6561982"/>
              <a:gd name="connsiteY33" fmla="*/ 778062 h 5859509"/>
              <a:gd name="connsiteX34" fmla="*/ 2901976 w 6561982"/>
              <a:gd name="connsiteY34" fmla="*/ 859976 h 5859509"/>
              <a:gd name="connsiteX35" fmla="*/ 3403112 w 6561982"/>
              <a:gd name="connsiteY35" fmla="*/ 1742826 h 5859509"/>
              <a:gd name="connsiteX36" fmla="*/ 3403112 w 6561982"/>
              <a:gd name="connsiteY36" fmla="*/ 1912724 h 5859509"/>
              <a:gd name="connsiteX37" fmla="*/ 2901976 w 6561982"/>
              <a:gd name="connsiteY37" fmla="*/ 2795573 h 5859509"/>
              <a:gd name="connsiteX38" fmla="*/ 2758795 w 6561982"/>
              <a:gd name="connsiteY38" fmla="*/ 2877487 h 5859509"/>
              <a:gd name="connsiteX39" fmla="*/ 1756519 w 6561982"/>
              <a:gd name="connsiteY39" fmla="*/ 2877487 h 5859509"/>
              <a:gd name="connsiteX40" fmla="*/ 1613339 w 6561982"/>
              <a:gd name="connsiteY40" fmla="*/ 2795573 h 5859509"/>
              <a:gd name="connsiteX41" fmla="*/ 1112202 w 6561982"/>
              <a:gd name="connsiteY41" fmla="*/ 1912724 h 5859509"/>
              <a:gd name="connsiteX42" fmla="*/ 1112202 w 6561982"/>
              <a:gd name="connsiteY42" fmla="*/ 1742826 h 5859509"/>
              <a:gd name="connsiteX43" fmla="*/ 1613339 w 6561982"/>
              <a:gd name="connsiteY43" fmla="*/ 859976 h 5859509"/>
              <a:gd name="connsiteX44" fmla="*/ 1756519 w 6561982"/>
              <a:gd name="connsiteY44" fmla="*/ 778062 h 5859509"/>
              <a:gd name="connsiteX45" fmla="*/ 3339833 w 6561982"/>
              <a:gd name="connsiteY45" fmla="*/ 0 h 5859509"/>
              <a:gd name="connsiteX46" fmla="*/ 3952099 w 6561982"/>
              <a:gd name="connsiteY46" fmla="*/ 0 h 5859509"/>
              <a:gd name="connsiteX47" fmla="*/ 4039566 w 6561982"/>
              <a:gd name="connsiteY47" fmla="*/ 50040 h 5859509"/>
              <a:gd name="connsiteX48" fmla="*/ 4345699 w 6561982"/>
              <a:gd name="connsiteY48" fmla="*/ 589353 h 5859509"/>
              <a:gd name="connsiteX49" fmla="*/ 4345699 w 6561982"/>
              <a:gd name="connsiteY49" fmla="*/ 693138 h 5859509"/>
              <a:gd name="connsiteX50" fmla="*/ 4039566 w 6561982"/>
              <a:gd name="connsiteY50" fmla="*/ 1232450 h 5859509"/>
              <a:gd name="connsiteX51" fmla="*/ 3952099 w 6561982"/>
              <a:gd name="connsiteY51" fmla="*/ 1282490 h 5859509"/>
              <a:gd name="connsiteX52" fmla="*/ 3339833 w 6561982"/>
              <a:gd name="connsiteY52" fmla="*/ 1282490 h 5859509"/>
              <a:gd name="connsiteX53" fmla="*/ 3252368 w 6561982"/>
              <a:gd name="connsiteY53" fmla="*/ 1232450 h 5859509"/>
              <a:gd name="connsiteX54" fmla="*/ 2946235 w 6561982"/>
              <a:gd name="connsiteY54" fmla="*/ 693138 h 5859509"/>
              <a:gd name="connsiteX55" fmla="*/ 2946235 w 6561982"/>
              <a:gd name="connsiteY55" fmla="*/ 589353 h 5859509"/>
              <a:gd name="connsiteX56" fmla="*/ 3252368 w 6561982"/>
              <a:gd name="connsiteY56" fmla="*/ 50040 h 5859509"/>
              <a:gd name="connsiteX57" fmla="*/ 3339833 w 6561982"/>
              <a:gd name="connsiteY57" fmla="*/ 0 h 585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561982" h="5859509">
                <a:moveTo>
                  <a:pt x="505253" y="3748096"/>
                </a:moveTo>
                <a:cubicBezTo>
                  <a:pt x="1267386" y="3748096"/>
                  <a:pt x="1267386" y="3748096"/>
                  <a:pt x="1267386" y="3748096"/>
                </a:cubicBezTo>
                <a:cubicBezTo>
                  <a:pt x="1305947" y="3748096"/>
                  <a:pt x="1355848" y="3775781"/>
                  <a:pt x="1376262" y="3810385"/>
                </a:cubicBezTo>
                <a:cubicBezTo>
                  <a:pt x="1757328" y="4481707"/>
                  <a:pt x="1757328" y="4481707"/>
                  <a:pt x="1757328" y="4481707"/>
                </a:cubicBezTo>
                <a:cubicBezTo>
                  <a:pt x="1775475" y="4518618"/>
                  <a:pt x="1775475" y="4573985"/>
                  <a:pt x="1757328" y="4610898"/>
                </a:cubicBezTo>
                <a:cubicBezTo>
                  <a:pt x="1376262" y="5282218"/>
                  <a:pt x="1376262" y="5282218"/>
                  <a:pt x="1376262" y="5282218"/>
                </a:cubicBezTo>
                <a:cubicBezTo>
                  <a:pt x="1355848" y="5316825"/>
                  <a:pt x="1305947" y="5344506"/>
                  <a:pt x="1267386" y="5344506"/>
                </a:cubicBezTo>
                <a:lnTo>
                  <a:pt x="505253" y="5344506"/>
                </a:lnTo>
                <a:cubicBezTo>
                  <a:pt x="464425" y="5344506"/>
                  <a:pt x="414524" y="5316825"/>
                  <a:pt x="396379" y="5282218"/>
                </a:cubicBezTo>
                <a:cubicBezTo>
                  <a:pt x="15311" y="4610898"/>
                  <a:pt x="15311" y="4610898"/>
                  <a:pt x="15311" y="4610898"/>
                </a:cubicBezTo>
                <a:cubicBezTo>
                  <a:pt x="-5103" y="4573985"/>
                  <a:pt x="-5103" y="4518618"/>
                  <a:pt x="15311" y="4481707"/>
                </a:cubicBezTo>
                <a:cubicBezTo>
                  <a:pt x="396379" y="3810385"/>
                  <a:pt x="396379" y="3810385"/>
                  <a:pt x="396379" y="3810385"/>
                </a:cubicBezTo>
                <a:cubicBezTo>
                  <a:pt x="414524" y="3775781"/>
                  <a:pt x="464425" y="3748096"/>
                  <a:pt x="505253" y="3748096"/>
                </a:cubicBezTo>
                <a:close/>
                <a:moveTo>
                  <a:pt x="3345172" y="1393265"/>
                </a:moveTo>
                <a:lnTo>
                  <a:pt x="3478742" y="1393265"/>
                </a:lnTo>
                <a:cubicBezTo>
                  <a:pt x="5112069" y="1393265"/>
                  <a:pt x="5112069" y="1393265"/>
                  <a:pt x="5112069" y="1393265"/>
                </a:cubicBezTo>
                <a:cubicBezTo>
                  <a:pt x="5223096" y="1393265"/>
                  <a:pt x="5366783" y="1470716"/>
                  <a:pt x="5425562" y="1567527"/>
                </a:cubicBezTo>
                <a:cubicBezTo>
                  <a:pt x="6522794" y="3445673"/>
                  <a:pt x="6522794" y="3445673"/>
                  <a:pt x="6522794" y="3445673"/>
                </a:cubicBezTo>
                <a:cubicBezTo>
                  <a:pt x="6575045" y="3548938"/>
                  <a:pt x="6575045" y="3703836"/>
                  <a:pt x="6522794" y="3807103"/>
                </a:cubicBezTo>
                <a:cubicBezTo>
                  <a:pt x="5425562" y="5685248"/>
                  <a:pt x="5425562" y="5685248"/>
                  <a:pt x="5425562" y="5685248"/>
                </a:cubicBezTo>
                <a:cubicBezTo>
                  <a:pt x="5366783" y="5782062"/>
                  <a:pt x="5223096" y="5859509"/>
                  <a:pt x="5112069" y="5859509"/>
                </a:cubicBezTo>
                <a:lnTo>
                  <a:pt x="2917602" y="5859509"/>
                </a:lnTo>
                <a:cubicBezTo>
                  <a:pt x="2800043" y="5859509"/>
                  <a:pt x="2656358" y="5782062"/>
                  <a:pt x="2604110" y="5685248"/>
                </a:cubicBezTo>
                <a:cubicBezTo>
                  <a:pt x="1506877" y="3807103"/>
                  <a:pt x="1506877" y="3807103"/>
                  <a:pt x="1506877" y="3807103"/>
                </a:cubicBezTo>
                <a:cubicBezTo>
                  <a:pt x="1448094" y="3703836"/>
                  <a:pt x="1448094" y="3548938"/>
                  <a:pt x="1506877" y="3445673"/>
                </a:cubicBezTo>
                <a:cubicBezTo>
                  <a:pt x="1575454" y="3328288"/>
                  <a:pt x="1639745" y="3218241"/>
                  <a:pt x="1700018" y="3115072"/>
                </a:cubicBezTo>
                <a:lnTo>
                  <a:pt x="1782566" y="2973774"/>
                </a:lnTo>
                <a:lnTo>
                  <a:pt x="2820879" y="2973774"/>
                </a:lnTo>
                <a:cubicBezTo>
                  <a:pt x="2877856" y="2973774"/>
                  <a:pt x="2951594" y="2934029"/>
                  <a:pt x="2981759" y="2884346"/>
                </a:cubicBezTo>
                <a:cubicBezTo>
                  <a:pt x="2981759" y="2884346"/>
                  <a:pt x="2981759" y="2884346"/>
                  <a:pt x="3544837" y="1920516"/>
                </a:cubicBezTo>
                <a:cubicBezTo>
                  <a:pt x="3571651" y="1867522"/>
                  <a:pt x="3571651" y="1788031"/>
                  <a:pt x="3544837" y="1735036"/>
                </a:cubicBezTo>
                <a:cubicBezTo>
                  <a:pt x="3544837" y="1735036"/>
                  <a:pt x="3544837" y="1735036"/>
                  <a:pt x="3361865" y="1421838"/>
                </a:cubicBezTo>
                <a:close/>
                <a:moveTo>
                  <a:pt x="1756519" y="778062"/>
                </a:moveTo>
                <a:cubicBezTo>
                  <a:pt x="2758795" y="778062"/>
                  <a:pt x="2758795" y="778062"/>
                  <a:pt x="2758795" y="778062"/>
                </a:cubicBezTo>
                <a:cubicBezTo>
                  <a:pt x="2809505" y="778062"/>
                  <a:pt x="2875130" y="814468"/>
                  <a:pt x="2901976" y="859976"/>
                </a:cubicBezTo>
                <a:cubicBezTo>
                  <a:pt x="3403112" y="1742826"/>
                  <a:pt x="3403112" y="1742826"/>
                  <a:pt x="3403112" y="1742826"/>
                </a:cubicBezTo>
                <a:cubicBezTo>
                  <a:pt x="3426977" y="1791369"/>
                  <a:pt x="3426977" y="1864181"/>
                  <a:pt x="3403112" y="1912724"/>
                </a:cubicBezTo>
                <a:cubicBezTo>
                  <a:pt x="2901976" y="2795573"/>
                  <a:pt x="2901976" y="2795573"/>
                  <a:pt x="2901976" y="2795573"/>
                </a:cubicBezTo>
                <a:cubicBezTo>
                  <a:pt x="2875130" y="2841081"/>
                  <a:pt x="2809505" y="2877487"/>
                  <a:pt x="2758795" y="2877487"/>
                </a:cubicBezTo>
                <a:lnTo>
                  <a:pt x="1756519" y="2877487"/>
                </a:lnTo>
                <a:cubicBezTo>
                  <a:pt x="1702827" y="2877487"/>
                  <a:pt x="1637203" y="2841081"/>
                  <a:pt x="1613339" y="2795573"/>
                </a:cubicBezTo>
                <a:cubicBezTo>
                  <a:pt x="1112202" y="1912724"/>
                  <a:pt x="1112202" y="1912724"/>
                  <a:pt x="1112202" y="1912724"/>
                </a:cubicBezTo>
                <a:cubicBezTo>
                  <a:pt x="1085354" y="1864181"/>
                  <a:pt x="1085354" y="1791369"/>
                  <a:pt x="1112202" y="1742826"/>
                </a:cubicBezTo>
                <a:cubicBezTo>
                  <a:pt x="1613339" y="859976"/>
                  <a:pt x="1613339" y="859976"/>
                  <a:pt x="1613339" y="859976"/>
                </a:cubicBezTo>
                <a:cubicBezTo>
                  <a:pt x="1637203" y="814468"/>
                  <a:pt x="1702827" y="778062"/>
                  <a:pt x="1756519" y="778062"/>
                </a:cubicBezTo>
                <a:close/>
                <a:moveTo>
                  <a:pt x="3339833" y="0"/>
                </a:moveTo>
                <a:cubicBezTo>
                  <a:pt x="3952099" y="0"/>
                  <a:pt x="3952099" y="0"/>
                  <a:pt x="3952099" y="0"/>
                </a:cubicBezTo>
                <a:cubicBezTo>
                  <a:pt x="3983077" y="0"/>
                  <a:pt x="4023167" y="22241"/>
                  <a:pt x="4039566" y="50040"/>
                </a:cubicBezTo>
                <a:cubicBezTo>
                  <a:pt x="4345699" y="589353"/>
                  <a:pt x="4345699" y="589353"/>
                  <a:pt x="4345699" y="589353"/>
                </a:cubicBezTo>
                <a:cubicBezTo>
                  <a:pt x="4360277" y="619005"/>
                  <a:pt x="4360277" y="663484"/>
                  <a:pt x="4345699" y="693138"/>
                </a:cubicBezTo>
                <a:cubicBezTo>
                  <a:pt x="4039566" y="1232450"/>
                  <a:pt x="4039566" y="1232450"/>
                  <a:pt x="4039566" y="1232450"/>
                </a:cubicBezTo>
                <a:cubicBezTo>
                  <a:pt x="4023167" y="1260251"/>
                  <a:pt x="3983077" y="1282490"/>
                  <a:pt x="3952099" y="1282490"/>
                </a:cubicBezTo>
                <a:lnTo>
                  <a:pt x="3339833" y="1282490"/>
                </a:lnTo>
                <a:cubicBezTo>
                  <a:pt x="3307033" y="1282490"/>
                  <a:pt x="3266945" y="1260251"/>
                  <a:pt x="3252368" y="1232450"/>
                </a:cubicBezTo>
                <a:cubicBezTo>
                  <a:pt x="2946235" y="693138"/>
                  <a:pt x="2946235" y="693138"/>
                  <a:pt x="2946235" y="693138"/>
                </a:cubicBezTo>
                <a:cubicBezTo>
                  <a:pt x="2929834" y="663484"/>
                  <a:pt x="2929834" y="619005"/>
                  <a:pt x="2946235" y="589353"/>
                </a:cubicBezTo>
                <a:cubicBezTo>
                  <a:pt x="3252368" y="50040"/>
                  <a:pt x="3252368" y="50040"/>
                  <a:pt x="3252368" y="50040"/>
                </a:cubicBezTo>
                <a:cubicBezTo>
                  <a:pt x="3266945" y="22241"/>
                  <a:pt x="3307033" y="0"/>
                  <a:pt x="3339833" y="0"/>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35580A06-AF55-4F43-BD53-DD6351067053}"/>
              </a:ext>
            </a:extLst>
          </p:cNvPr>
          <p:cNvSpPr>
            <a:spLocks noGrp="1"/>
          </p:cNvSpPr>
          <p:nvPr>
            <p:ph type="title"/>
          </p:nvPr>
        </p:nvSpPr>
        <p:spPr>
          <a:xfrm>
            <a:off x="965200" y="851517"/>
            <a:ext cx="4893934" cy="1461778"/>
          </a:xfrm>
        </p:spPr>
        <p:txBody>
          <a:bodyPr>
            <a:normAutofit/>
          </a:bodyPr>
          <a:lstStyle/>
          <a:p>
            <a:pPr algn="ctr"/>
            <a:r>
              <a:rPr lang="ga-IE" b="1"/>
              <a:t>Cad a itheann Traonaigh?</a:t>
            </a:r>
          </a:p>
        </p:txBody>
      </p:sp>
      <p:pic>
        <p:nvPicPr>
          <p:cNvPr id="5" name="Picture 4" descr="A picture containing mollusk  Description automatically generated">
            <a:extLst>
              <a:ext uri="{FF2B5EF4-FFF2-40B4-BE49-F238E27FC236}">
                <a16:creationId xmlns:a16="http://schemas.microsoft.com/office/drawing/2014/main" id="{DF6BD77D-2B58-4C6F-A462-5FDF7FB0415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336431" y="1052740"/>
            <a:ext cx="881451" cy="187308"/>
          </a:xfrm>
          <a:prstGeom prst="rect">
            <a:avLst/>
          </a:prstGeom>
        </p:spPr>
      </p:pic>
      <p:sp>
        <p:nvSpPr>
          <p:cNvPr id="3" name="Content Placeholder 2">
            <a:extLst>
              <a:ext uri="{FF2B5EF4-FFF2-40B4-BE49-F238E27FC236}">
                <a16:creationId xmlns:a16="http://schemas.microsoft.com/office/drawing/2014/main" id="{DB195E87-445E-418B-B199-5BEF4E36BBB2}"/>
              </a:ext>
            </a:extLst>
          </p:cNvPr>
          <p:cNvSpPr>
            <a:spLocks noGrp="1"/>
          </p:cNvSpPr>
          <p:nvPr>
            <p:ph idx="1"/>
          </p:nvPr>
        </p:nvSpPr>
        <p:spPr>
          <a:xfrm>
            <a:off x="965199" y="2470248"/>
            <a:ext cx="4316919" cy="3536236"/>
          </a:xfrm>
        </p:spPr>
        <p:txBody>
          <a:bodyPr>
            <a:normAutofit/>
          </a:bodyPr>
          <a:lstStyle/>
          <a:p>
            <a:r>
              <a:rPr lang="ga-IE" sz="2400">
                <a:effectLst/>
                <a:latin typeface="wfont_03611e_cc94bd64a3d0471cb320e0dd0f3365c6"/>
                <a:sym typeface="wfont_03611e_cc94bd64a3d0471cb320e0dd0f3365c6"/>
              </a:rPr>
              <a:t>Is </a:t>
            </a:r>
            <a:r>
              <a:rPr lang="ga-IE" sz="3200" b="1">
                <a:solidFill>
                  <a:srgbClr val="FF0000"/>
                </a:solidFill>
                <a:effectLst/>
                <a:latin typeface="wfont_03611e_cc94bd64a3d0471cb320e0dd0f3365c6"/>
                <a:sym typeface="wfont_03611e_cc94bd64a3d0471cb320e0dd0f3365c6"/>
              </a:rPr>
              <a:t>uiliteoirí</a:t>
            </a:r>
            <a:r>
              <a:rPr lang="ga-IE" sz="2400">
                <a:effectLst/>
                <a:latin typeface="wfont_03611e_cc94bd64a3d0471cb320e0dd0f3365c6"/>
                <a:sym typeface="wfont_03611e_cc94bd64a3d0471cb320e0dd0f3365c6"/>
              </a:rPr>
              <a:t>, iad. De gnháth itheann siad feithidí, seilidí, drúchtíní agus péisteanna ach itheann siad síolta freisin.</a:t>
            </a:r>
          </a:p>
          <a:p>
            <a:endParaRPr lang="en-IE" sz="2400" dirty="0"/>
          </a:p>
        </p:txBody>
      </p:sp>
      <p:pic>
        <p:nvPicPr>
          <p:cNvPr id="11" name="Picture 10" descr="A picture containing invertebrate, mollusk, snail, sliced  Description automatically generated">
            <a:extLst>
              <a:ext uri="{FF2B5EF4-FFF2-40B4-BE49-F238E27FC236}">
                <a16:creationId xmlns:a16="http://schemas.microsoft.com/office/drawing/2014/main" id="{5530D0D9-854B-4F70-A544-859B2A10B722}"/>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704234" y="2102126"/>
            <a:ext cx="1426065" cy="513383"/>
          </a:xfrm>
          <a:prstGeom prst="rect">
            <a:avLst/>
          </a:prstGeom>
        </p:spPr>
      </p:pic>
      <p:pic>
        <p:nvPicPr>
          <p:cNvPr id="8" name="Picture 7" descr="A picture containing invertebrate, worm  Description automatically generated">
            <a:extLst>
              <a:ext uri="{FF2B5EF4-FFF2-40B4-BE49-F238E27FC236}">
                <a16:creationId xmlns:a16="http://schemas.microsoft.com/office/drawing/2014/main" id="{0A903A7C-876F-426F-9C17-7780676C6A30}"/>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5488128" y="4683679"/>
            <a:ext cx="1028677" cy="697363"/>
          </a:xfrm>
          <a:prstGeom prst="rect">
            <a:avLst/>
          </a:prstGeom>
        </p:spPr>
      </p:pic>
      <p:pic>
        <p:nvPicPr>
          <p:cNvPr id="14" name="Picture 13" descr="A pile of coffee beans  Description automatically generated with medium confidence">
            <a:extLst>
              <a:ext uri="{FF2B5EF4-FFF2-40B4-BE49-F238E27FC236}">
                <a16:creationId xmlns:a16="http://schemas.microsoft.com/office/drawing/2014/main" id="{CADB25D2-7751-46AB-A11E-3F00E01C4B97}"/>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249952" y="3098582"/>
            <a:ext cx="2525352" cy="2260189"/>
          </a:xfrm>
          <a:prstGeom prst="rect">
            <a:avLst/>
          </a:prstGeom>
        </p:spPr>
      </p:pic>
      <p:pic>
        <p:nvPicPr>
          <p:cNvPr id="12" name="Picture 11" descr="Signature"/>
          <p:cNvPicPr/>
          <p:nvPr/>
        </p:nvPicPr>
        <p:blipFill>
          <a:blip r:embed="rId10" r:link="rId11">
            <a:extLst>
              <a:ext uri="{28A0092B-C50C-407E-A947-70E740481C1C}">
                <a14:useLocalDpi xmlns:a14="http://schemas.microsoft.com/office/drawing/2010/main" val="0"/>
              </a:ext>
            </a:extLst>
          </a:blip>
          <a:srcRect/>
          <a:stretch>
            <a:fillRect/>
          </a:stretch>
        </p:blipFill>
        <p:spPr bwMode="auto">
          <a:xfrm>
            <a:off x="0" y="6159500"/>
            <a:ext cx="3937000" cy="698500"/>
          </a:xfrm>
          <a:prstGeom prst="rect">
            <a:avLst/>
          </a:prstGeom>
          <a:noFill/>
          <a:ln>
            <a:noFill/>
          </a:ln>
        </p:spPr>
      </p:pic>
    </p:spTree>
    <p:extLst>
      <p:ext uri="{BB962C8B-B14F-4D97-AF65-F5344CB8AC3E}">
        <p14:creationId xmlns:p14="http://schemas.microsoft.com/office/powerpoint/2010/main" val="40464902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5765</TotalTime>
  <Words>770</Words>
  <Application>Microsoft Office PowerPoint</Application>
  <PresentationFormat>Widescreen</PresentationFormat>
  <Paragraphs>120</Paragraphs>
  <Slides>29</Slides>
  <Notes>3</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Arial Narrow</vt:lpstr>
      <vt:lpstr>Calibri</vt:lpstr>
      <vt:lpstr>Calibri Light</vt:lpstr>
      <vt:lpstr>wfont_03611e_cc94bd64a3d0471cb320e0dd0f3365c6</vt:lpstr>
      <vt:lpstr>Office Theme</vt:lpstr>
      <vt:lpstr>An Traonach / The Corncrake (Crex crex) Clár na Scoileanna, Seisiún 1</vt:lpstr>
      <vt:lpstr>PowerPoint Presentation</vt:lpstr>
      <vt:lpstr>Cén fáth a bhfuil an Traonach i mbaol?</vt:lpstr>
      <vt:lpstr>PowerPoint Presentation</vt:lpstr>
      <vt:lpstr>PowerPoint Presentation</vt:lpstr>
      <vt:lpstr>Cá bhfuil na Traonaigh in Éirinn?</vt:lpstr>
      <vt:lpstr>PowerPoint Presentation</vt:lpstr>
      <vt:lpstr>Éiceolaíocht na dTraonach</vt:lpstr>
      <vt:lpstr>Cad a itheann Traonaigh?</vt:lpstr>
      <vt:lpstr>PowerPoint Presentation</vt:lpstr>
      <vt:lpstr>PowerPoint Presentation</vt:lpstr>
      <vt:lpstr>PowerPoint Presentation</vt:lpstr>
      <vt:lpstr>PowerPoint Presentation</vt:lpstr>
      <vt:lpstr>Cén fáth ar gá an Traonach a chosaint?</vt:lpstr>
      <vt:lpstr>PowerPoint Presentation</vt:lpstr>
      <vt:lpstr>Lomadh le haghaidh Caomhnú Fiadhúlra!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Cén cineál gnáthóg atá oiriúnach don Traonach?</vt:lpstr>
      <vt:lpstr>PowerPoint Presentation</vt:lpstr>
      <vt:lpstr>Cén taobh den chlaí atá ina ghnáthóg oiriúnach don Traonach?</vt:lpstr>
      <vt:lpstr>Go Raibh Maith Agat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Corncrake ( Crex crex) Ireland’s</dc:title>
  <dc:creator>Lynda McSweeney</dc:creator>
  <cp:lastModifiedBy>pm5</cp:lastModifiedBy>
  <cp:revision>133</cp:revision>
  <cp:lastPrinted>2022-01-25T12:20:28Z</cp:lastPrinted>
  <dcterms:created xsi:type="dcterms:W3CDTF">2021-06-25T13:41:05Z</dcterms:created>
  <dcterms:modified xsi:type="dcterms:W3CDTF">2023-03-15T10:22:36Z</dcterms:modified>
</cp:coreProperties>
</file>